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a López" userId="bbf098cd372f6460" providerId="LiveId" clId="{DE41F2A6-15C4-4EFE-A77A-F7EC5EDE2ED4}"/>
    <pc:docChg chg="undo redo custSel addSld delSld modSld">
      <pc:chgData name="Sofia López" userId="bbf098cd372f6460" providerId="LiveId" clId="{DE41F2A6-15C4-4EFE-A77A-F7EC5EDE2ED4}" dt="2018-03-15T18:49:04.753" v="1708"/>
      <pc:docMkLst>
        <pc:docMk/>
      </pc:docMkLst>
      <pc:sldChg chg="modTransition">
        <pc:chgData name="Sofia López" userId="bbf098cd372f6460" providerId="LiveId" clId="{DE41F2A6-15C4-4EFE-A77A-F7EC5EDE2ED4}" dt="2018-03-15T18:44:11.690" v="1659"/>
        <pc:sldMkLst>
          <pc:docMk/>
          <pc:sldMk cId="3479497202" sldId="256"/>
        </pc:sldMkLst>
      </pc:sldChg>
      <pc:sldChg chg="addSp modSp modTransition">
        <pc:chgData name="Sofia López" userId="bbf098cd372f6460" providerId="LiveId" clId="{DE41F2A6-15C4-4EFE-A77A-F7EC5EDE2ED4}" dt="2018-03-15T18:44:17.075" v="1660"/>
        <pc:sldMkLst>
          <pc:docMk/>
          <pc:sldMk cId="2530571951" sldId="257"/>
        </pc:sldMkLst>
        <pc:spChg chg="mod">
          <ac:chgData name="Sofia López" userId="bbf098cd372f6460" providerId="LiveId" clId="{DE41F2A6-15C4-4EFE-A77A-F7EC5EDE2ED4}" dt="2018-03-15T18:22:19.542" v="1014" actId="20577"/>
          <ac:spMkLst>
            <pc:docMk/>
            <pc:sldMk cId="2530571951" sldId="257"/>
            <ac:spMk id="3" creationId="{F132EE0A-777D-4584-A35D-1A844D9513BE}"/>
          </ac:spMkLst>
        </pc:spChg>
        <pc:picChg chg="add">
          <ac:chgData name="Sofia López" userId="bbf098cd372f6460" providerId="LiveId" clId="{DE41F2A6-15C4-4EFE-A77A-F7EC5EDE2ED4}" dt="2018-03-15T17:45:04.434" v="105"/>
          <ac:picMkLst>
            <pc:docMk/>
            <pc:sldMk cId="2530571951" sldId="257"/>
            <ac:picMk id="5" creationId="{C4479826-95BE-4547-84B8-0C278B794F82}"/>
          </ac:picMkLst>
        </pc:picChg>
      </pc:sldChg>
      <pc:sldChg chg="addSp delSp modSp add mod modTransition setBg">
        <pc:chgData name="Sofia López" userId="bbf098cd372f6460" providerId="LiveId" clId="{DE41F2A6-15C4-4EFE-A77A-F7EC5EDE2ED4}" dt="2018-03-15T18:44:45.610" v="1662"/>
        <pc:sldMkLst>
          <pc:docMk/>
          <pc:sldMk cId="2451427193" sldId="258"/>
        </pc:sldMkLst>
        <pc:spChg chg="mod">
          <ac:chgData name="Sofia López" userId="bbf098cd372f6460" providerId="LiveId" clId="{DE41F2A6-15C4-4EFE-A77A-F7EC5EDE2ED4}" dt="2018-03-15T17:52:43.909" v="361" actId="26606"/>
          <ac:spMkLst>
            <pc:docMk/>
            <pc:sldMk cId="2451427193" sldId="258"/>
            <ac:spMk id="2" creationId="{91D010EF-2086-4E2C-A625-C6E9869321F7}"/>
          </ac:spMkLst>
        </pc:spChg>
        <pc:spChg chg="add del mod">
          <ac:chgData name="Sofia López" userId="bbf098cd372f6460" providerId="LiveId" clId="{DE41F2A6-15C4-4EFE-A77A-F7EC5EDE2ED4}" dt="2018-03-15T17:42:35.328" v="82" actId="931"/>
          <ac:spMkLst>
            <pc:docMk/>
            <pc:sldMk cId="2451427193" sldId="258"/>
            <ac:spMk id="3" creationId="{16090F03-5E15-4E0E-848B-D47222567371}"/>
          </ac:spMkLst>
        </pc:spChg>
        <pc:spChg chg="mod">
          <ac:chgData name="Sofia López" userId="bbf098cd372f6460" providerId="LiveId" clId="{DE41F2A6-15C4-4EFE-A77A-F7EC5EDE2ED4}" dt="2018-03-15T18:21:20.256" v="942" actId="404"/>
          <ac:spMkLst>
            <pc:docMk/>
            <pc:sldMk cId="2451427193" sldId="258"/>
            <ac:spMk id="10" creationId="{DA0CBCC6-83AE-41F2-82EE-F79969BE8BEA}"/>
          </ac:spMkLst>
        </pc:spChg>
        <pc:spChg chg="add del mod">
          <ac:chgData name="Sofia López" userId="bbf098cd372f6460" providerId="LiveId" clId="{DE41F2A6-15C4-4EFE-A77A-F7EC5EDE2ED4}" dt="2018-03-15T17:47:47.360" v="131"/>
          <ac:spMkLst>
            <pc:docMk/>
            <pc:sldMk cId="2451427193" sldId="258"/>
            <ac:spMk id="13" creationId="{2DAABF11-B06D-4745-BFA4-B02EC261E519}"/>
          </ac:spMkLst>
        </pc:spChg>
        <pc:spChg chg="add del mod">
          <ac:chgData name="Sofia López" userId="bbf098cd372f6460" providerId="LiveId" clId="{DE41F2A6-15C4-4EFE-A77A-F7EC5EDE2ED4}" dt="2018-03-15T17:51:09.365" v="339"/>
          <ac:spMkLst>
            <pc:docMk/>
            <pc:sldMk cId="2451427193" sldId="258"/>
            <ac:spMk id="14" creationId="{C9B183F1-3E68-4074-AF16-E5465F827208}"/>
          </ac:spMkLst>
        </pc:spChg>
        <pc:spChg chg="add del mod">
          <ac:chgData name="Sofia López" userId="bbf098cd372f6460" providerId="LiveId" clId="{DE41F2A6-15C4-4EFE-A77A-F7EC5EDE2ED4}" dt="2018-03-15T17:51:03.633" v="336" actId="478"/>
          <ac:spMkLst>
            <pc:docMk/>
            <pc:sldMk cId="2451427193" sldId="258"/>
            <ac:spMk id="16" creationId="{14F40EFF-B660-4E8F-A2B1-ECFFFC13D5E6}"/>
          </ac:spMkLst>
        </pc:spChg>
        <pc:spChg chg="add mod">
          <ac:chgData name="Sofia López" userId="bbf098cd372f6460" providerId="LiveId" clId="{DE41F2A6-15C4-4EFE-A77A-F7EC5EDE2ED4}" dt="2018-03-15T17:53:43.393" v="377" actId="20577"/>
          <ac:spMkLst>
            <pc:docMk/>
            <pc:sldMk cId="2451427193" sldId="258"/>
            <ac:spMk id="18" creationId="{9E0F804F-30AE-45A3-845A-8942687EE483}"/>
          </ac:spMkLst>
        </pc:spChg>
        <pc:spChg chg="add">
          <ac:chgData name="Sofia López" userId="bbf098cd372f6460" providerId="LiveId" clId="{DE41F2A6-15C4-4EFE-A77A-F7EC5EDE2ED4}" dt="2018-03-15T17:52:43.909" v="361" actId="26606"/>
          <ac:spMkLst>
            <pc:docMk/>
            <pc:sldMk cId="2451427193" sldId="258"/>
            <ac:spMk id="21" creationId="{311973C2-EB8B-452A-A698-4A252FD3AE28}"/>
          </ac:spMkLst>
        </pc:spChg>
        <pc:spChg chg="add">
          <ac:chgData name="Sofia López" userId="bbf098cd372f6460" providerId="LiveId" clId="{DE41F2A6-15C4-4EFE-A77A-F7EC5EDE2ED4}" dt="2018-03-15T17:52:43.909" v="361" actId="26606"/>
          <ac:spMkLst>
            <pc:docMk/>
            <pc:sldMk cId="2451427193" sldId="258"/>
            <ac:spMk id="22" creationId="{10162E77-11AD-44A7-84EC-40C59EEFBD2E}"/>
          </ac:spMkLst>
        </pc:spChg>
        <pc:spChg chg="add del">
          <ac:chgData name="Sofia López" userId="bbf098cd372f6460" providerId="LiveId" clId="{DE41F2A6-15C4-4EFE-A77A-F7EC5EDE2ED4}" dt="2018-03-15T17:52:18.858" v="360" actId="26606"/>
          <ac:spMkLst>
            <pc:docMk/>
            <pc:sldMk cId="2451427193" sldId="258"/>
            <ac:spMk id="24" creationId="{311973C2-EB8B-452A-A698-4A252FD3AE28}"/>
          </ac:spMkLst>
        </pc:spChg>
        <pc:spChg chg="add del">
          <ac:chgData name="Sofia López" userId="bbf098cd372f6460" providerId="LiveId" clId="{DE41F2A6-15C4-4EFE-A77A-F7EC5EDE2ED4}" dt="2018-03-15T17:52:18.858" v="360" actId="26606"/>
          <ac:spMkLst>
            <pc:docMk/>
            <pc:sldMk cId="2451427193" sldId="258"/>
            <ac:spMk id="26" creationId="{10162E77-11AD-44A7-84EC-40C59EEFBD2E}"/>
          </ac:spMkLst>
        </pc:spChg>
        <pc:picChg chg="add del mod">
          <ac:chgData name="Sofia López" userId="bbf098cd372f6460" providerId="LiveId" clId="{DE41F2A6-15C4-4EFE-A77A-F7EC5EDE2ED4}" dt="2018-03-15T17:41:56.584" v="79" actId="931"/>
          <ac:picMkLst>
            <pc:docMk/>
            <pc:sldMk cId="2451427193" sldId="258"/>
            <ac:picMk id="5" creationId="{95846DE1-3C27-4A8D-8AC6-7E5CFF4EEBE9}"/>
          </ac:picMkLst>
        </pc:picChg>
        <pc:picChg chg="add del mod">
          <ac:chgData name="Sofia López" userId="bbf098cd372f6460" providerId="LiveId" clId="{DE41F2A6-15C4-4EFE-A77A-F7EC5EDE2ED4}" dt="2018-03-15T17:42:21.733" v="81" actId="931"/>
          <ac:picMkLst>
            <pc:docMk/>
            <pc:sldMk cId="2451427193" sldId="258"/>
            <ac:picMk id="7" creationId="{199BA207-0B61-405B-A957-A6886BEB1C91}"/>
          </ac:picMkLst>
        </pc:picChg>
        <pc:picChg chg="add del mod ord">
          <ac:chgData name="Sofia López" userId="bbf098cd372f6460" providerId="LiveId" clId="{DE41F2A6-15C4-4EFE-A77A-F7EC5EDE2ED4}" dt="2018-03-15T17:51:14.177" v="340" actId="478"/>
          <ac:picMkLst>
            <pc:docMk/>
            <pc:sldMk cId="2451427193" sldId="258"/>
            <ac:picMk id="9" creationId="{2C7D7820-B334-48DD-BACB-38134921690E}"/>
          </ac:picMkLst>
        </pc:picChg>
        <pc:picChg chg="add del mod modCrop">
          <ac:chgData name="Sofia López" userId="bbf098cd372f6460" providerId="LiveId" clId="{DE41F2A6-15C4-4EFE-A77A-F7EC5EDE2ED4}" dt="2018-03-15T17:46:39.660" v="109" actId="478"/>
          <ac:picMkLst>
            <pc:docMk/>
            <pc:sldMk cId="2451427193" sldId="258"/>
            <ac:picMk id="11" creationId="{8621DA4D-978C-4B8D-BA34-8ED81C4130A5}"/>
          </ac:picMkLst>
        </pc:picChg>
        <pc:picChg chg="add mod ord modCrop">
          <ac:chgData name="Sofia López" userId="bbf098cd372f6460" providerId="LiveId" clId="{DE41F2A6-15C4-4EFE-A77A-F7EC5EDE2ED4}" dt="2018-03-15T17:53:16.349" v="368" actId="1076"/>
          <ac:picMkLst>
            <pc:docMk/>
            <pc:sldMk cId="2451427193" sldId="258"/>
            <ac:picMk id="12" creationId="{5931929B-758D-4B95-B138-2BC4E2448848}"/>
          </ac:picMkLst>
        </pc:picChg>
        <pc:picChg chg="add mod ord">
          <ac:chgData name="Sofia López" userId="bbf098cd372f6460" providerId="LiveId" clId="{DE41F2A6-15C4-4EFE-A77A-F7EC5EDE2ED4}" dt="2018-03-15T17:52:43.909" v="361" actId="26606"/>
          <ac:picMkLst>
            <pc:docMk/>
            <pc:sldMk cId="2451427193" sldId="258"/>
            <ac:picMk id="19" creationId="{6E908228-B60C-4BA7-A378-87016AC39FFD}"/>
          </ac:picMkLst>
        </pc:picChg>
        <pc:cxnChg chg="add">
          <ac:chgData name="Sofia López" userId="bbf098cd372f6460" providerId="LiveId" clId="{DE41F2A6-15C4-4EFE-A77A-F7EC5EDE2ED4}" dt="2018-03-15T17:52:43.909" v="361" actId="26606"/>
          <ac:cxnSpMkLst>
            <pc:docMk/>
            <pc:sldMk cId="2451427193" sldId="258"/>
            <ac:cxnSpMk id="23" creationId="{5AB158E9-1B40-4CD6-95F0-95CA11DF7B7A}"/>
          </ac:cxnSpMkLst>
        </pc:cxnChg>
        <pc:cxnChg chg="add del">
          <ac:chgData name="Sofia López" userId="bbf098cd372f6460" providerId="LiveId" clId="{DE41F2A6-15C4-4EFE-A77A-F7EC5EDE2ED4}" dt="2018-03-15T17:52:18.858" v="360" actId="26606"/>
          <ac:cxnSpMkLst>
            <pc:docMk/>
            <pc:sldMk cId="2451427193" sldId="258"/>
            <ac:cxnSpMk id="28" creationId="{5AB158E9-1B40-4CD6-95F0-95CA11DF7B7A}"/>
          </ac:cxnSpMkLst>
        </pc:cxnChg>
      </pc:sldChg>
      <pc:sldChg chg="addSp delSp modSp add modTransition">
        <pc:chgData name="Sofia López" userId="bbf098cd372f6460" providerId="LiveId" clId="{DE41F2A6-15C4-4EFE-A77A-F7EC5EDE2ED4}" dt="2018-03-15T18:45:03.402" v="1665"/>
        <pc:sldMkLst>
          <pc:docMk/>
          <pc:sldMk cId="1976880410" sldId="259"/>
        </pc:sldMkLst>
        <pc:spChg chg="mod">
          <ac:chgData name="Sofia López" userId="bbf098cd372f6460" providerId="LiveId" clId="{DE41F2A6-15C4-4EFE-A77A-F7EC5EDE2ED4}" dt="2018-03-15T17:39:28.881" v="77" actId="20577"/>
          <ac:spMkLst>
            <pc:docMk/>
            <pc:sldMk cId="1976880410" sldId="259"/>
            <ac:spMk id="2" creationId="{0C0DE8EB-D422-4CAE-911E-F1F985B04573}"/>
          </ac:spMkLst>
        </pc:spChg>
        <pc:spChg chg="del">
          <ac:chgData name="Sofia López" userId="bbf098cd372f6460" providerId="LiveId" clId="{DE41F2A6-15C4-4EFE-A77A-F7EC5EDE2ED4}" dt="2018-03-15T17:55:33.027" v="378"/>
          <ac:spMkLst>
            <pc:docMk/>
            <pc:sldMk cId="1976880410" sldId="259"/>
            <ac:spMk id="3" creationId="{D054F83D-6C79-4EF5-B971-AFA7ACB9B288}"/>
          </ac:spMkLst>
        </pc:spChg>
        <pc:spChg chg="mod">
          <ac:chgData name="Sofia López" userId="bbf098cd372f6460" providerId="LiveId" clId="{DE41F2A6-15C4-4EFE-A77A-F7EC5EDE2ED4}" dt="2018-03-15T17:43:33.647" v="90" actId="403"/>
          <ac:spMkLst>
            <pc:docMk/>
            <pc:sldMk cId="1976880410" sldId="259"/>
            <ac:spMk id="4" creationId="{F3EC0647-0402-4F62-9C3C-C9109A37C0D3}"/>
          </ac:spMkLst>
        </pc:spChg>
        <pc:picChg chg="add">
          <ac:chgData name="Sofia López" userId="bbf098cd372f6460" providerId="LiveId" clId="{DE41F2A6-15C4-4EFE-A77A-F7EC5EDE2ED4}" dt="2018-03-15T17:45:02.690" v="104"/>
          <ac:picMkLst>
            <pc:docMk/>
            <pc:sldMk cId="1976880410" sldId="259"/>
            <ac:picMk id="5" creationId="{A283CEE5-0B89-47EE-8C6D-0559B2422826}"/>
          </ac:picMkLst>
        </pc:picChg>
        <pc:picChg chg="add mod">
          <ac:chgData name="Sofia López" userId="bbf098cd372f6460" providerId="LiveId" clId="{DE41F2A6-15C4-4EFE-A77A-F7EC5EDE2ED4}" dt="2018-03-15T17:55:40.779" v="381" actId="1076"/>
          <ac:picMkLst>
            <pc:docMk/>
            <pc:sldMk cId="1976880410" sldId="259"/>
            <ac:picMk id="1026" creationId="{6160A6FB-54D5-4FE5-ABC0-066812204CD6}"/>
          </ac:picMkLst>
        </pc:picChg>
      </pc:sldChg>
      <pc:sldChg chg="addSp delSp modSp add modTransition">
        <pc:chgData name="Sofia López" userId="bbf098cd372f6460" providerId="LiveId" clId="{DE41F2A6-15C4-4EFE-A77A-F7EC5EDE2ED4}" dt="2018-03-15T18:45:06.258" v="1666"/>
        <pc:sldMkLst>
          <pc:docMk/>
          <pc:sldMk cId="3713390585" sldId="260"/>
        </pc:sldMkLst>
        <pc:spChg chg="del mod">
          <ac:chgData name="Sofia López" userId="bbf098cd372f6460" providerId="LiveId" clId="{DE41F2A6-15C4-4EFE-A77A-F7EC5EDE2ED4}" dt="2018-03-15T18:03:16.689" v="442"/>
          <ac:spMkLst>
            <pc:docMk/>
            <pc:sldMk cId="3713390585" sldId="260"/>
            <ac:spMk id="2" creationId="{7FBD0618-1DFC-4B90-91E1-BAA94040A887}"/>
          </ac:spMkLst>
        </pc:spChg>
        <pc:spChg chg="del">
          <ac:chgData name="Sofia López" userId="bbf098cd372f6460" providerId="LiveId" clId="{DE41F2A6-15C4-4EFE-A77A-F7EC5EDE2ED4}" dt="2018-03-15T17:59:58.367" v="423" actId="478"/>
          <ac:spMkLst>
            <pc:docMk/>
            <pc:sldMk cId="3713390585" sldId="260"/>
            <ac:spMk id="3" creationId="{BBD99A62-592A-41C1-AD38-17401C17F768}"/>
          </ac:spMkLst>
        </pc:spChg>
        <pc:spChg chg="mod">
          <ac:chgData name="Sofia López" userId="bbf098cd372f6460" providerId="LiveId" clId="{DE41F2A6-15C4-4EFE-A77A-F7EC5EDE2ED4}" dt="2018-03-15T18:21:29.681" v="949" actId="404"/>
          <ac:spMkLst>
            <pc:docMk/>
            <pc:sldMk cId="3713390585" sldId="260"/>
            <ac:spMk id="4" creationId="{F8F363A7-A1E5-4E80-B953-DB43E8F276EB}"/>
          </ac:spMkLst>
        </pc:spChg>
        <pc:spChg chg="add mod">
          <ac:chgData name="Sofia López" userId="bbf098cd372f6460" providerId="LiveId" clId="{DE41F2A6-15C4-4EFE-A77A-F7EC5EDE2ED4}" dt="2018-03-15T18:14:51.714" v="737" actId="20577"/>
          <ac:spMkLst>
            <pc:docMk/>
            <pc:sldMk cId="3713390585" sldId="260"/>
            <ac:spMk id="9" creationId="{C9BAA14F-92D4-4D35-8206-0FEF139C680E}"/>
          </ac:spMkLst>
        </pc:spChg>
        <pc:spChg chg="add del mod">
          <ac:chgData name="Sofia López" userId="bbf098cd372f6460" providerId="LiveId" clId="{DE41F2A6-15C4-4EFE-A77A-F7EC5EDE2ED4}" dt="2018-03-15T18:05:04.760" v="463"/>
          <ac:spMkLst>
            <pc:docMk/>
            <pc:sldMk cId="3713390585" sldId="260"/>
            <ac:spMk id="10" creationId="{FD6AEBD3-0A5B-477A-9969-87A066F910F2}"/>
          </ac:spMkLst>
        </pc:spChg>
        <pc:spChg chg="add del mod">
          <ac:chgData name="Sofia López" userId="bbf098cd372f6460" providerId="LiveId" clId="{DE41F2A6-15C4-4EFE-A77A-F7EC5EDE2ED4}" dt="2018-03-15T18:05:08.651" v="465"/>
          <ac:spMkLst>
            <pc:docMk/>
            <pc:sldMk cId="3713390585" sldId="260"/>
            <ac:spMk id="11" creationId="{E35D67E1-8485-4321-89AC-CA4AB9E32D26}"/>
          </ac:spMkLst>
        </pc:spChg>
        <pc:picChg chg="add del mod">
          <ac:chgData name="Sofia López" userId="bbf098cd372f6460" providerId="LiveId" clId="{DE41F2A6-15C4-4EFE-A77A-F7EC5EDE2ED4}" dt="2018-03-15T18:05:07.505" v="464"/>
          <ac:picMkLst>
            <pc:docMk/>
            <pc:sldMk cId="3713390585" sldId="260"/>
            <ac:picMk id="5" creationId="{A3FF482B-57EA-4C5D-BD90-3ACCE19B91B5}"/>
          </ac:picMkLst>
        </pc:picChg>
        <pc:picChg chg="add del mod">
          <ac:chgData name="Sofia López" userId="bbf098cd372f6460" providerId="LiveId" clId="{DE41F2A6-15C4-4EFE-A77A-F7EC5EDE2ED4}" dt="2018-03-15T18:04:16.957" v="455" actId="478"/>
          <ac:picMkLst>
            <pc:docMk/>
            <pc:sldMk cId="3713390585" sldId="260"/>
            <ac:picMk id="6" creationId="{3DA7A81F-775C-4BF5-9CD8-4FF0B72630DB}"/>
          </ac:picMkLst>
        </pc:picChg>
        <pc:picChg chg="add del mod">
          <ac:chgData name="Sofia López" userId="bbf098cd372f6460" providerId="LiveId" clId="{DE41F2A6-15C4-4EFE-A77A-F7EC5EDE2ED4}" dt="2018-03-15T18:05:03.559" v="462"/>
          <ac:picMkLst>
            <pc:docMk/>
            <pc:sldMk cId="3713390585" sldId="260"/>
            <ac:picMk id="7" creationId="{F2CFE735-A892-418F-A3C5-71381699BF43}"/>
          </ac:picMkLst>
        </pc:picChg>
        <pc:picChg chg="add del mod modCrop">
          <ac:chgData name="Sofia López" userId="bbf098cd372f6460" providerId="LiveId" clId="{DE41F2A6-15C4-4EFE-A77A-F7EC5EDE2ED4}" dt="2018-03-15T18:06:00.790" v="523"/>
          <ac:picMkLst>
            <pc:docMk/>
            <pc:sldMk cId="3713390585" sldId="260"/>
            <ac:picMk id="8" creationId="{C69C248D-D9E9-4BD8-9D0F-70AE66FA6AF9}"/>
          </ac:picMkLst>
        </pc:picChg>
        <pc:picChg chg="add mod">
          <ac:chgData name="Sofia López" userId="bbf098cd372f6460" providerId="LiveId" clId="{DE41F2A6-15C4-4EFE-A77A-F7EC5EDE2ED4}" dt="2018-03-15T18:05:55.539" v="521" actId="1076"/>
          <ac:picMkLst>
            <pc:docMk/>
            <pc:sldMk cId="3713390585" sldId="260"/>
            <ac:picMk id="12" creationId="{BF834D6F-C86D-4156-9D90-9BB57A2FEF2F}"/>
          </ac:picMkLst>
        </pc:picChg>
        <pc:picChg chg="add mod">
          <ac:chgData name="Sofia López" userId="bbf098cd372f6460" providerId="LiveId" clId="{DE41F2A6-15C4-4EFE-A77A-F7EC5EDE2ED4}" dt="2018-03-15T18:05:08.651" v="465"/>
          <ac:picMkLst>
            <pc:docMk/>
            <pc:sldMk cId="3713390585" sldId="260"/>
            <ac:picMk id="13" creationId="{DE74BB77-77F7-4FE5-B7B6-9C7DF4B50148}"/>
          </ac:picMkLst>
        </pc:picChg>
        <pc:picChg chg="add del">
          <ac:chgData name="Sofia López" userId="bbf098cd372f6460" providerId="LiveId" clId="{DE41F2A6-15C4-4EFE-A77A-F7EC5EDE2ED4}" dt="2018-03-15T18:20:52.961" v="928" actId="478"/>
          <ac:picMkLst>
            <pc:docMk/>
            <pc:sldMk cId="3713390585" sldId="260"/>
            <ac:picMk id="14" creationId="{5BCFF3F8-E30C-4C16-B022-1AB13BE906D2}"/>
          </ac:picMkLst>
        </pc:picChg>
      </pc:sldChg>
      <pc:sldChg chg="addSp delSp modSp add mod modTransition setBg">
        <pc:chgData name="Sofia López" userId="bbf098cd372f6460" providerId="LiveId" clId="{DE41F2A6-15C4-4EFE-A77A-F7EC5EDE2ED4}" dt="2018-03-15T18:45:10.330" v="1667"/>
        <pc:sldMkLst>
          <pc:docMk/>
          <pc:sldMk cId="2227563117" sldId="261"/>
        </pc:sldMkLst>
        <pc:spChg chg="mod">
          <ac:chgData name="Sofia López" userId="bbf098cd372f6460" providerId="LiveId" clId="{DE41F2A6-15C4-4EFE-A77A-F7EC5EDE2ED4}" dt="2018-03-15T18:10:59.004" v="657" actId="27636"/>
          <ac:spMkLst>
            <pc:docMk/>
            <pc:sldMk cId="2227563117" sldId="261"/>
            <ac:spMk id="2" creationId="{BC9D2F45-F5A6-41FB-84C7-1CBDEEFE9086}"/>
          </ac:spMkLst>
        </pc:spChg>
        <pc:spChg chg="del">
          <ac:chgData name="Sofia López" userId="bbf098cd372f6460" providerId="LiveId" clId="{DE41F2A6-15C4-4EFE-A77A-F7EC5EDE2ED4}" dt="2018-03-15T18:06:58.988" v="583" actId="478"/>
          <ac:spMkLst>
            <pc:docMk/>
            <pc:sldMk cId="2227563117" sldId="261"/>
            <ac:spMk id="3" creationId="{E68A09C4-11C6-4582-81B5-04AEF4FD0307}"/>
          </ac:spMkLst>
        </pc:spChg>
        <pc:spChg chg="del">
          <ac:chgData name="Sofia López" userId="bbf098cd372f6460" providerId="LiveId" clId="{DE41F2A6-15C4-4EFE-A77A-F7EC5EDE2ED4}" dt="2018-03-15T18:06:51.524" v="582"/>
          <ac:spMkLst>
            <pc:docMk/>
            <pc:sldMk cId="2227563117" sldId="261"/>
            <ac:spMk id="4" creationId="{BAA1E3B9-13D4-479C-B111-C4CDF8EBA89C}"/>
          </ac:spMkLst>
        </pc:spChg>
        <pc:spChg chg="mod">
          <ac:chgData name="Sofia López" userId="bbf098cd372f6460" providerId="LiveId" clId="{DE41F2A6-15C4-4EFE-A77A-F7EC5EDE2ED4}" dt="2018-03-15T18:09:48.873" v="636" actId="403"/>
          <ac:spMkLst>
            <pc:docMk/>
            <pc:sldMk cId="2227563117" sldId="261"/>
            <ac:spMk id="5" creationId="{73002631-0DF9-49B3-AB62-F4657217ADCA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11" creationId="{4E4490D0-3672-446A-AC12-B4830333BDDD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13" creationId="{39CB82C2-DF65-4EC1-8280-F201D50F570B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14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16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17" creationId="{5A1B47C8-47A0-4A88-8830-6DEA3B5DE392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19" creationId="{984BBFDD-E720-4805-A9C8-129FBBF6DD70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20" creationId="{44CC594A-A820-450F-B363-C19201FCFEC6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21" creationId="{5AC4BE46-4A77-42FE-9D15-065CDB2F847C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22" creationId="{59FAB3DA-E9ED-4574-ABCC-378BC0FF1BBC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23" creationId="{F0B07E9A-E940-42A2-893B-D078173F10A5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24" creationId="{53B8D6B0-55D6-48DC-86D8-FD95D5F118AB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26" creationId="{4E4490D0-3672-446A-AC12-B4830333BDDD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27" creationId="{39CB82C2-DF65-4EC1-8280-F201D50F570B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29" creationId="{5A1B47C8-47A0-4A88-8830-6DEA3B5DE392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31" creationId="{984BBFDD-E720-4805-A9C8-129FBBF6DD70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32" creationId="{5AC4BE46-4A77-42FE-9D15-065CDB2F847C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4" creationId="{25C8D2C1-DA83-420D-9635-D52CE066B5DA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5" creationId="{434F74C9-6A0B-409E-AD1C-45B58BE91BB8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7" creationId="{BE268116-E2A7-4F98-8812-192B4975E49B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8" creationId="{AB5696BF-D495-4CAC-AA8A-4EBFF2C32A55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9" creationId="{FBEFFA83-BC6D-4CD2-A2BA-98AD67423BF2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46" creationId="{E839BFDE-6043-4E51-A9A7-43EE210B2876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48" creationId="{39CB82C2-DF65-4EC1-8280-F201D50F570B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49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51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52" creationId="{9971ECC5-51D9-4E70-89C1-3DCF3A3725B1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54" creationId="{27874070-078A-470B-9C8C-BD1BCB55A005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55" creationId="{52ABB703-2B0E-4C3B-B4A2-F3973548E561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56" creationId="{7E11F890-74C3-40C9-9A8B-A80E38704358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57" creationId="{82A73093-4B9D-420D-B17E-52293703A1D4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59" creationId="{E95DA498-D9A2-4DA9-B9DA-B3776E08CF7E}"/>
          </ac:spMkLst>
        </pc:spChg>
        <pc:spChg chg="add del">
          <ac:chgData name="Sofia López" userId="bbf098cd372f6460" providerId="LiveId" clId="{DE41F2A6-15C4-4EFE-A77A-F7EC5EDE2ED4}" dt="2018-03-15T18:09:21.572" v="616" actId="26606"/>
          <ac:spMkLst>
            <pc:docMk/>
            <pc:sldMk cId="2227563117" sldId="261"/>
            <ac:spMk id="63" creationId="{600B5AE2-C5CC-499C-8F2D-249888BE22C2}"/>
          </ac:spMkLst>
        </pc:spChg>
        <pc:spChg chg="add del">
          <ac:chgData name="Sofia López" userId="bbf098cd372f6460" providerId="LiveId" clId="{DE41F2A6-15C4-4EFE-A77A-F7EC5EDE2ED4}" dt="2018-03-15T18:09:21.572" v="616" actId="26606"/>
          <ac:spMkLst>
            <pc:docMk/>
            <pc:sldMk cId="2227563117" sldId="261"/>
            <ac:spMk id="64" creationId="{BA7A3698-B350-40E5-8475-9BCC41A089FC}"/>
          </ac:spMkLst>
        </pc:spChg>
        <pc:spChg chg="add del">
          <ac:chgData name="Sofia López" userId="bbf098cd372f6460" providerId="LiveId" clId="{DE41F2A6-15C4-4EFE-A77A-F7EC5EDE2ED4}" dt="2018-03-15T18:09:21.572" v="616" actId="26606"/>
          <ac:spMkLst>
            <pc:docMk/>
            <pc:sldMk cId="2227563117" sldId="261"/>
            <ac:spMk id="66" creationId="{990D0034-F768-41E7-85D4-F38C4DE85770}"/>
          </ac:spMkLst>
        </pc:spChg>
        <pc:spChg chg="add del">
          <ac:chgData name="Sofia López" userId="bbf098cd372f6460" providerId="LiveId" clId="{DE41F2A6-15C4-4EFE-A77A-F7EC5EDE2ED4}" dt="2018-03-15T18:09:21.572" v="616" actId="26606"/>
          <ac:spMkLst>
            <pc:docMk/>
            <pc:sldMk cId="2227563117" sldId="261"/>
            <ac:spMk id="69" creationId="{F5F49649-1EDD-4FC1-A71F-4A5CB497109C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1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2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4" creationId="{284B70D5-875B-433D-BDBD-1522A85D6C1D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5" creationId="{17FC539C-B783-4B03-9F9E-D13430F3F64F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6" creationId="{1E299956-A9E7-4FC1-A0B1-D590CA9730E8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9" creationId="{94346B53-A84E-408B-8019-9EA2118E0F99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1" creationId="{600B5AE2-C5CC-499C-8F2D-249888BE22C2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2" creationId="{BA7A3698-B350-40E5-8475-9BCC41A089FC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4" creationId="{10162E77-11AD-44A7-84EC-40C59EEFBD2E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5" creationId="{FF2DA012-1414-493D-888F-5D99D0BDA322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6" creationId="{6329CBCE-21AE-419D-AC1F-8ACF510A6670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9" creationId="{B1E23807-E0B8-4266-991D-06D04888E227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1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2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4" creationId="{44CC594A-A820-450F-B363-C19201FCFEC6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5" creationId="{59FAB3DA-E9ED-4574-ABCC-378BC0FF1BBC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6" creationId="{53B8D6B0-55D6-48DC-86D8-FD95D5F118AB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8" creationId="{5AA019A1-DAE0-4A27-A777-446E88F02EA5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100" creationId="{4E4490D0-3672-446A-AC12-B4830333BDDD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3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4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6" creationId="{44CC594A-A820-450F-B363-C19201FCFEC6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7" creationId="{59FAB3DA-E9ED-4574-ABCC-378BC0FF1BBC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8" creationId="{53B8D6B0-55D6-48DC-86D8-FD95D5F118AB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10" creationId="{5AA019A1-DAE0-4A27-A777-446E88F02EA5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2" creationId="{600B5AE2-C5CC-499C-8F2D-249888BE22C2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3" creationId="{BA7A3698-B350-40E5-8475-9BCC41A089FC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5" creationId="{10162E77-11AD-44A7-84EC-40C59EEFBD2E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6" creationId="{FF2DA012-1414-493D-888F-5D99D0BDA322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7" creationId="{6329CBCE-21AE-419D-AC1F-8ACF510A6670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20" creationId="{B1E23807-E0B8-4266-991D-06D04888E227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2" creationId="{7D379150-F6B4-45C8-BE10-6B278AD400EB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3" creationId="{5FFCF544-A370-4A5D-A95F-CA6E0E7191E6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5" creationId="{44CC594A-A820-450F-B363-C19201FCFEC6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6" creationId="{59FAB3DA-E9ED-4574-ABCC-378BC0FF1BBC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7" creationId="{53B8D6B0-55D6-48DC-86D8-FD95D5F118AB}"/>
          </ac:spMkLst>
        </pc:spChg>
        <pc:spChg chg="add del">
          <ac:chgData name="Sofia López" userId="bbf098cd372f6460" providerId="LiveId" clId="{DE41F2A6-15C4-4EFE-A77A-F7EC5EDE2ED4}" dt="2018-03-15T18:10:00.312" v="637"/>
          <ac:spMkLst>
            <pc:docMk/>
            <pc:sldMk cId="2227563117" sldId="261"/>
            <ac:spMk id="129" creationId="{5AA019A1-DAE0-4A27-A777-446E88F02EA5}"/>
          </ac:spMkLst>
        </pc:spChg>
        <pc:picChg chg="add del mod ord">
          <ac:chgData name="Sofia López" userId="bbf098cd372f6460" providerId="LiveId" clId="{DE41F2A6-15C4-4EFE-A77A-F7EC5EDE2ED4}" dt="2018-03-15T18:08:00.918" v="595" actId="26606"/>
          <ac:picMkLst>
            <pc:docMk/>
            <pc:sldMk cId="2227563117" sldId="261"/>
            <ac:picMk id="6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7:55.882" v="592" actId="26606"/>
          <ac:picMkLst>
            <pc:docMk/>
            <pc:sldMk cId="2227563117" sldId="261"/>
            <ac:picMk id="9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8:00.890" v="594" actId="26606"/>
          <ac:picMkLst>
            <pc:docMk/>
            <pc:sldMk cId="2227563117" sldId="261"/>
            <ac:picMk id="30" creationId="{C2494046-6146-4A34-B294-293E4CCE20AD}"/>
          </ac:picMkLst>
        </pc:picChg>
        <pc:picChg chg="add del mod modCrop">
          <ac:chgData name="Sofia López" userId="bbf098cd372f6460" providerId="LiveId" clId="{DE41F2A6-15C4-4EFE-A77A-F7EC5EDE2ED4}" dt="2018-03-15T18:09:32.292" v="629" actId="26606"/>
          <ac:picMkLst>
            <pc:docMk/>
            <pc:sldMk cId="2227563117" sldId="261"/>
            <ac:picMk id="41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0.843" v="614" actId="26606"/>
          <ac:picMkLst>
            <pc:docMk/>
            <pc:sldMk cId="2227563117" sldId="261"/>
            <ac:picMk id="44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1.572" v="616" actId="26606"/>
          <ac:picMkLst>
            <pc:docMk/>
            <pc:sldMk cId="2227563117" sldId="261"/>
            <ac:picMk id="67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3.069" v="618" actId="26606"/>
          <ac:picMkLst>
            <pc:docMk/>
            <pc:sldMk cId="2227563117" sldId="261"/>
            <ac:picMk id="78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4.087" v="620" actId="26606"/>
          <ac:picMkLst>
            <pc:docMk/>
            <pc:sldMk cId="2227563117" sldId="261"/>
            <ac:picMk id="88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6.172" v="622" actId="26606"/>
          <ac:picMkLst>
            <pc:docMk/>
            <pc:sldMk cId="2227563117" sldId="261"/>
            <ac:picMk id="97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30.180" v="624" actId="26606"/>
          <ac:picMkLst>
            <pc:docMk/>
            <pc:sldMk cId="2227563117" sldId="261"/>
            <ac:picMk id="101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30.668" v="626" actId="26606"/>
          <ac:picMkLst>
            <pc:docMk/>
            <pc:sldMk cId="2227563117" sldId="261"/>
            <ac:picMk id="109" creationId="{C2494046-6146-4A34-B294-293E4CCE20AD}"/>
          </ac:picMkLst>
        </pc:picChg>
        <pc:picChg chg="add mod modCrop">
          <ac:chgData name="Sofia López" userId="bbf098cd372f6460" providerId="LiveId" clId="{DE41F2A6-15C4-4EFE-A77A-F7EC5EDE2ED4}" dt="2018-03-15T18:10:40.808" v="649" actId="1076"/>
          <ac:picMkLst>
            <pc:docMk/>
            <pc:sldMk cId="2227563117" sldId="261"/>
            <ac:picMk id="111" creationId="{467E73A1-A3F1-4EE5-9103-83BDF90B13B6}"/>
          </ac:picMkLst>
        </pc:picChg>
        <pc:picChg chg="add del">
          <ac:chgData name="Sofia López" userId="bbf098cd372f6460" providerId="LiveId" clId="{DE41F2A6-15C4-4EFE-A77A-F7EC5EDE2ED4}" dt="2018-03-15T18:09:32.268" v="628" actId="26606"/>
          <ac:picMkLst>
            <pc:docMk/>
            <pc:sldMk cId="2227563117" sldId="261"/>
            <ac:picMk id="119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20:50.406" v="927" actId="478"/>
          <ac:picMkLst>
            <pc:docMk/>
            <pc:sldMk cId="2227563117" sldId="261"/>
            <ac:picMk id="121" creationId="{43D81C91-D9B1-475C-89D2-93C0F06C66AD}"/>
          </ac:picMkLst>
        </pc:picChg>
        <pc:picChg chg="add mod modCrop">
          <ac:chgData name="Sofia López" userId="bbf098cd372f6460" providerId="LiveId" clId="{DE41F2A6-15C4-4EFE-A77A-F7EC5EDE2ED4}" dt="2018-03-15T18:09:44.994" v="633" actId="1076"/>
          <ac:picMkLst>
            <pc:docMk/>
            <pc:sldMk cId="2227563117" sldId="261"/>
            <ac:picMk id="128" creationId="{C2494046-6146-4A34-B294-293E4CCE20AD}"/>
          </ac:picMkLst>
        </pc:picChg>
        <pc:cxnChg chg="add del">
          <ac:chgData name="Sofia López" userId="bbf098cd372f6460" providerId="LiveId" clId="{DE41F2A6-15C4-4EFE-A77A-F7EC5EDE2ED4}" dt="2018-03-15T18:07:49.765" v="590" actId="26606"/>
          <ac:cxnSpMkLst>
            <pc:docMk/>
            <pc:sldMk cId="2227563117" sldId="261"/>
            <ac:cxnSpMk id="15" creationId="{7E1D4427-852B-4B37-8E76-0E9F1810BA2A}"/>
          </ac:cxnSpMkLst>
        </pc:cxnChg>
        <pc:cxnChg chg="add del">
          <ac:chgData name="Sofia López" userId="bbf098cd372f6460" providerId="LiveId" clId="{DE41F2A6-15C4-4EFE-A77A-F7EC5EDE2ED4}" dt="2018-03-15T18:07:55.882" v="592" actId="26606"/>
          <ac:cxnSpMkLst>
            <pc:docMk/>
            <pc:sldMk cId="2227563117" sldId="261"/>
            <ac:cxnSpMk id="18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8:00.890" v="594" actId="26606"/>
          <ac:cxnSpMkLst>
            <pc:docMk/>
            <pc:sldMk cId="2227563117" sldId="261"/>
            <ac:cxnSpMk id="28" creationId="{7E1D4427-852B-4B37-8E76-0E9F1810BA2A}"/>
          </ac:cxnSpMkLst>
        </pc:cxnChg>
        <pc:cxnChg chg="add del">
          <ac:chgData name="Sofia López" userId="bbf098cd372f6460" providerId="LiveId" clId="{DE41F2A6-15C4-4EFE-A77A-F7EC5EDE2ED4}" dt="2018-03-15T18:09:32.292" v="629" actId="26606"/>
          <ac:cxnSpMkLst>
            <pc:docMk/>
            <pc:sldMk cId="2227563117" sldId="261"/>
            <ac:cxnSpMk id="36" creationId="{F5486A9D-1265-4B57-91E6-68E666B978BC}"/>
          </ac:cxnSpMkLst>
        </pc:cxnChg>
        <pc:cxnChg chg="add del">
          <ac:chgData name="Sofia López" userId="bbf098cd372f6460" providerId="LiveId" clId="{DE41F2A6-15C4-4EFE-A77A-F7EC5EDE2ED4}" dt="2018-03-15T18:09:32.292" v="629" actId="26606"/>
          <ac:cxnSpMkLst>
            <pc:docMk/>
            <pc:sldMk cId="2227563117" sldId="261"/>
            <ac:cxnSpMk id="40" creationId="{73D8893D-DEBE-4F67-901F-166F75E9C6E7}"/>
          </ac:cxnSpMkLst>
        </pc:cxnChg>
        <pc:cxnChg chg="add del">
          <ac:chgData name="Sofia López" userId="bbf098cd372f6460" providerId="LiveId" clId="{DE41F2A6-15C4-4EFE-A77A-F7EC5EDE2ED4}" dt="2018-03-15T18:09:30.180" v="624" actId="26606"/>
          <ac:cxnSpMkLst>
            <pc:docMk/>
            <pc:sldMk cId="2227563117" sldId="261"/>
            <ac:cxnSpMk id="50" creationId="{7E1D4427-852B-4B37-8E76-0E9F1810BA2A}"/>
          </ac:cxnSpMkLst>
        </pc:cxnChg>
        <pc:cxnChg chg="add del">
          <ac:chgData name="Sofia López" userId="bbf098cd372f6460" providerId="LiveId" clId="{DE41F2A6-15C4-4EFE-A77A-F7EC5EDE2ED4}" dt="2018-03-15T18:09:20.843" v="614" actId="26606"/>
          <ac:cxnSpMkLst>
            <pc:docMk/>
            <pc:sldMk cId="2227563117" sldId="261"/>
            <ac:cxnSpMk id="53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9:30.180" v="624" actId="26606"/>
          <ac:cxnSpMkLst>
            <pc:docMk/>
            <pc:sldMk cId="2227563117" sldId="261"/>
            <ac:cxnSpMk id="58" creationId="{432529AB-8F99-47FB-91B5-93565E543B50}"/>
          </ac:cxnSpMkLst>
        </pc:cxnChg>
        <pc:cxnChg chg="add del">
          <ac:chgData name="Sofia López" userId="bbf098cd372f6460" providerId="LiveId" clId="{DE41F2A6-15C4-4EFE-A77A-F7EC5EDE2ED4}" dt="2018-03-15T18:09:20.843" v="614" actId="26606"/>
          <ac:cxnSpMkLst>
            <pc:docMk/>
            <pc:sldMk cId="2227563117" sldId="261"/>
            <ac:cxnSpMk id="61" creationId="{9C21570E-E159-49A6-9891-FA397B7A92D3}"/>
          </ac:cxnSpMkLst>
        </pc:cxnChg>
        <pc:cxnChg chg="add del">
          <ac:chgData name="Sofia López" userId="bbf098cd372f6460" providerId="LiveId" clId="{DE41F2A6-15C4-4EFE-A77A-F7EC5EDE2ED4}" dt="2018-03-15T18:09:21.572" v="616" actId="26606"/>
          <ac:cxnSpMkLst>
            <pc:docMk/>
            <pc:sldMk cId="2227563117" sldId="261"/>
            <ac:cxnSpMk id="65" creationId="{0AC655C7-EC94-4BE6-84C8-2F9EFBBB2789}"/>
          </ac:cxnSpMkLst>
        </pc:cxnChg>
        <pc:cxnChg chg="add del">
          <ac:chgData name="Sofia López" userId="bbf098cd372f6460" providerId="LiveId" clId="{DE41F2A6-15C4-4EFE-A77A-F7EC5EDE2ED4}" dt="2018-03-15T18:09:21.572" v="616" actId="26606"/>
          <ac:cxnSpMkLst>
            <pc:docMk/>
            <pc:sldMk cId="2227563117" sldId="261"/>
            <ac:cxnSpMk id="68" creationId="{5A0A5CF6-407C-4691-8122-49DF69D0020D}"/>
          </ac:cxnSpMkLst>
        </pc:cxnChg>
        <pc:cxnChg chg="add del">
          <ac:chgData name="Sofia López" userId="bbf098cd372f6460" providerId="LiveId" clId="{DE41F2A6-15C4-4EFE-A77A-F7EC5EDE2ED4}" dt="2018-03-15T18:09:23.069" v="618" actId="26606"/>
          <ac:cxnSpMkLst>
            <pc:docMk/>
            <pc:sldMk cId="2227563117" sldId="261"/>
            <ac:cxnSpMk id="73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9:23.069" v="618" actId="26606"/>
          <ac:cxnSpMkLst>
            <pc:docMk/>
            <pc:sldMk cId="2227563117" sldId="261"/>
            <ac:cxnSpMk id="77" creationId="{C947DF4A-614C-4B4C-8B80-E5B9D8E8CFED}"/>
          </ac:cxnSpMkLst>
        </pc:cxnChg>
        <pc:cxnChg chg="add del">
          <ac:chgData name="Sofia López" userId="bbf098cd372f6460" providerId="LiveId" clId="{DE41F2A6-15C4-4EFE-A77A-F7EC5EDE2ED4}" dt="2018-03-15T18:09:24.087" v="620" actId="26606"/>
          <ac:cxnSpMkLst>
            <pc:docMk/>
            <pc:sldMk cId="2227563117" sldId="261"/>
            <ac:cxnSpMk id="83" creationId="{0AC655C7-EC94-4BE6-84C8-2F9EFBBB2789}"/>
          </ac:cxnSpMkLst>
        </pc:cxnChg>
        <pc:cxnChg chg="add del">
          <ac:chgData name="Sofia López" userId="bbf098cd372f6460" providerId="LiveId" clId="{DE41F2A6-15C4-4EFE-A77A-F7EC5EDE2ED4}" dt="2018-03-15T18:09:24.087" v="620" actId="26606"/>
          <ac:cxnSpMkLst>
            <pc:docMk/>
            <pc:sldMk cId="2227563117" sldId="261"/>
            <ac:cxnSpMk id="87" creationId="{5AB158E9-1B40-4CD6-95F0-95CA11DF7B7A}"/>
          </ac:cxnSpMkLst>
        </pc:cxnChg>
        <pc:cxnChg chg="add del">
          <ac:chgData name="Sofia López" userId="bbf098cd372f6460" providerId="LiveId" clId="{DE41F2A6-15C4-4EFE-A77A-F7EC5EDE2ED4}" dt="2018-03-15T18:09:26.172" v="622" actId="26606"/>
          <ac:cxnSpMkLst>
            <pc:docMk/>
            <pc:sldMk cId="2227563117" sldId="261"/>
            <ac:cxnSpMk id="93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9:30.668" v="626" actId="26606"/>
          <ac:cxnSpMkLst>
            <pc:docMk/>
            <pc:sldMk cId="2227563117" sldId="261"/>
            <ac:cxnSpMk id="105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9:32.268" v="628" actId="26606"/>
          <ac:cxnSpMkLst>
            <pc:docMk/>
            <pc:sldMk cId="2227563117" sldId="261"/>
            <ac:cxnSpMk id="114" creationId="{0AC655C7-EC94-4BE6-84C8-2F9EFBBB2789}"/>
          </ac:cxnSpMkLst>
        </pc:cxnChg>
        <pc:cxnChg chg="add del">
          <ac:chgData name="Sofia López" userId="bbf098cd372f6460" providerId="LiveId" clId="{DE41F2A6-15C4-4EFE-A77A-F7EC5EDE2ED4}" dt="2018-03-15T18:09:32.268" v="628" actId="26606"/>
          <ac:cxnSpMkLst>
            <pc:docMk/>
            <pc:sldMk cId="2227563117" sldId="261"/>
            <ac:cxnSpMk id="118" creationId="{5AB158E9-1B40-4CD6-95F0-95CA11DF7B7A}"/>
          </ac:cxnSpMkLst>
        </pc:cxnChg>
        <pc:cxnChg chg="add">
          <ac:chgData name="Sofia López" userId="bbf098cd372f6460" providerId="LiveId" clId="{DE41F2A6-15C4-4EFE-A77A-F7EC5EDE2ED4}" dt="2018-03-15T18:09:32.292" v="629" actId="26606"/>
          <ac:cxnSpMkLst>
            <pc:docMk/>
            <pc:sldMk cId="2227563117" sldId="261"/>
            <ac:cxnSpMk id="124" creationId="{6EEB3B97-A638-498B-8083-54191CE71E01}"/>
          </ac:cxnSpMkLst>
        </pc:cxnChg>
      </pc:sldChg>
      <pc:sldChg chg="addSp delSp modSp add mod modTransition setBg">
        <pc:chgData name="Sofia López" userId="bbf098cd372f6460" providerId="LiveId" clId="{DE41F2A6-15C4-4EFE-A77A-F7EC5EDE2ED4}" dt="2018-03-15T18:45:13.050" v="1668"/>
        <pc:sldMkLst>
          <pc:docMk/>
          <pc:sldMk cId="399609090" sldId="262"/>
        </pc:sldMkLst>
        <pc:spChg chg="mod">
          <ac:chgData name="Sofia López" userId="bbf098cd372f6460" providerId="LiveId" clId="{DE41F2A6-15C4-4EFE-A77A-F7EC5EDE2ED4}" dt="2018-03-15T18:14:45.504" v="736" actId="20577"/>
          <ac:spMkLst>
            <pc:docMk/>
            <pc:sldMk cId="399609090" sldId="262"/>
            <ac:spMk id="2" creationId="{67372F8F-2BAD-48D6-93E2-8900A1D03C79}"/>
          </ac:spMkLst>
        </pc:spChg>
        <pc:spChg chg="del">
          <ac:chgData name="Sofia López" userId="bbf098cd372f6460" providerId="LiveId" clId="{DE41F2A6-15C4-4EFE-A77A-F7EC5EDE2ED4}" dt="2018-03-15T18:12:16.399" v="676" actId="478"/>
          <ac:spMkLst>
            <pc:docMk/>
            <pc:sldMk cId="399609090" sldId="262"/>
            <ac:spMk id="3" creationId="{26E033D0-2EC3-4169-8732-86FFE1F6C717}"/>
          </ac:spMkLst>
        </pc:spChg>
        <pc:spChg chg="add del mod">
          <ac:chgData name="Sofia López" userId="bbf098cd372f6460" providerId="LiveId" clId="{DE41F2A6-15C4-4EFE-A77A-F7EC5EDE2ED4}" dt="2018-03-15T18:12:54.547" v="690"/>
          <ac:spMkLst>
            <pc:docMk/>
            <pc:sldMk cId="399609090" sldId="262"/>
            <ac:spMk id="4" creationId="{D6466796-CABD-496F-B25B-1393CF028847}"/>
          </ac:spMkLst>
        </pc:spChg>
        <pc:spChg chg="mod">
          <ac:chgData name="Sofia López" userId="bbf098cd372f6460" providerId="LiveId" clId="{DE41F2A6-15C4-4EFE-A77A-F7EC5EDE2ED4}" dt="2018-03-15T18:21:36.518" v="955" actId="27636"/>
          <ac:spMkLst>
            <pc:docMk/>
            <pc:sldMk cId="399609090" sldId="262"/>
            <ac:spMk id="5" creationId="{67BD0629-B732-45F4-B368-568852FA3202}"/>
          </ac:spMkLst>
        </pc:spChg>
        <pc:spChg chg="add del mod">
          <ac:chgData name="Sofia López" userId="bbf098cd372f6460" providerId="LiveId" clId="{DE41F2A6-15C4-4EFE-A77A-F7EC5EDE2ED4}" dt="2018-03-15T18:13:55.041" v="707" actId="478"/>
          <ac:spMkLst>
            <pc:docMk/>
            <pc:sldMk cId="399609090" sldId="262"/>
            <ac:spMk id="7" creationId="{8E15060A-DC94-4A28-ACE2-028D58F6F7C1}"/>
          </ac:spMkLst>
        </pc:spChg>
        <pc:spChg chg="add del">
          <ac:chgData name="Sofia López" userId="bbf098cd372f6460" providerId="LiveId" clId="{DE41F2A6-15C4-4EFE-A77A-F7EC5EDE2ED4}" dt="2018-03-15T18:13:56.900" v="708"/>
          <ac:spMkLst>
            <pc:docMk/>
            <pc:sldMk cId="399609090" sldId="262"/>
            <ac:spMk id="8" creationId="{09AF4AE9-EF65-4BF0-8996-CA9BA8ABEA0A}"/>
          </ac:spMkLst>
        </pc:spChg>
        <pc:spChg chg="add del">
          <ac:chgData name="Sofia López" userId="bbf098cd372f6460" providerId="LiveId" clId="{DE41F2A6-15C4-4EFE-A77A-F7EC5EDE2ED4}" dt="2018-03-15T18:12:51.893" v="688" actId="26606"/>
          <ac:spMkLst>
            <pc:docMk/>
            <pc:sldMk cId="399609090" sldId="262"/>
            <ac:spMk id="11" creationId="{25C8D2C1-DA83-420D-9635-D52CE066B5DA}"/>
          </ac:spMkLst>
        </pc:spChg>
        <pc:spChg chg="add del">
          <ac:chgData name="Sofia López" userId="bbf098cd372f6460" providerId="LiveId" clId="{DE41F2A6-15C4-4EFE-A77A-F7EC5EDE2ED4}" dt="2018-03-15T18:12:51.893" v="688" actId="26606"/>
          <ac:spMkLst>
            <pc:docMk/>
            <pc:sldMk cId="399609090" sldId="262"/>
            <ac:spMk id="13" creationId="{434F74C9-6A0B-409E-AD1C-45B58BE91BB8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14" creationId="{7D379150-F6B4-45C8-BE10-6B278AD400EB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16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12:51.893" v="688" actId="26606"/>
          <ac:spMkLst>
            <pc:docMk/>
            <pc:sldMk cId="399609090" sldId="262"/>
            <ac:spMk id="17" creationId="{90AA6468-80AC-4DDF-9CFB-C7A9507E203F}"/>
          </ac:spMkLst>
        </pc:spChg>
        <pc:spChg chg="add del">
          <ac:chgData name="Sofia López" userId="bbf098cd372f6460" providerId="LiveId" clId="{DE41F2A6-15C4-4EFE-A77A-F7EC5EDE2ED4}" dt="2018-03-15T18:12:51.893" v="688" actId="26606"/>
          <ac:spMkLst>
            <pc:docMk/>
            <pc:sldMk cId="399609090" sldId="262"/>
            <ac:spMk id="19" creationId="{4AB900CC-5074-4746-A1A4-AF640455BD43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20" creationId="{44CC594A-A820-450F-B363-C19201FCFEC6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22" creationId="{59FAB3DA-E9ED-4574-ABCC-378BC0FF1BBC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24" creationId="{53B8D6B0-55D6-48DC-86D8-FD95D5F118AB}"/>
          </ac:spMkLst>
        </pc:spChg>
        <pc:picChg chg="add del mod ord">
          <ac:chgData name="Sofia López" userId="bbf098cd372f6460" providerId="LiveId" clId="{DE41F2A6-15C4-4EFE-A77A-F7EC5EDE2ED4}" dt="2018-03-15T18:13:02.767" v="691" actId="26606"/>
          <ac:picMkLst>
            <pc:docMk/>
            <pc:sldMk cId="399609090" sldId="262"/>
            <ac:picMk id="6" creationId="{0A6034CD-0E54-411B-89E8-87E3FFA4B07F}"/>
          </ac:picMkLst>
        </pc:picChg>
        <pc:picChg chg="add mod">
          <ac:chgData name="Sofia López" userId="bbf098cd372f6460" providerId="LiveId" clId="{DE41F2A6-15C4-4EFE-A77A-F7EC5EDE2ED4}" dt="2018-03-15T18:13:25.913" v="696" actId="14100"/>
          <ac:picMkLst>
            <pc:docMk/>
            <pc:sldMk cId="399609090" sldId="262"/>
            <ac:picMk id="9" creationId="{0A6034CD-0E54-411B-89E8-87E3FFA4B07F}"/>
          </ac:picMkLst>
        </pc:picChg>
        <pc:picChg chg="add del mod modCrop">
          <ac:chgData name="Sofia López" userId="bbf098cd372f6460" providerId="LiveId" clId="{DE41F2A6-15C4-4EFE-A77A-F7EC5EDE2ED4}" dt="2018-03-15T18:13:51.275" v="706"/>
          <ac:picMkLst>
            <pc:docMk/>
            <pc:sldMk cId="399609090" sldId="262"/>
            <ac:picMk id="21" creationId="{E1B15BA2-DAEE-42BE-B689-1E2FD9E6EA26}"/>
          </ac:picMkLst>
        </pc:picChg>
        <pc:picChg chg="add mod modCrop">
          <ac:chgData name="Sofia López" userId="bbf098cd372f6460" providerId="LiveId" clId="{DE41F2A6-15C4-4EFE-A77A-F7EC5EDE2ED4}" dt="2018-03-15T18:14:18.905" v="716" actId="1076"/>
          <ac:picMkLst>
            <pc:docMk/>
            <pc:sldMk cId="399609090" sldId="262"/>
            <ac:picMk id="23" creationId="{4F24DFAC-4A9A-4B2B-A87C-7121798A670E}"/>
          </ac:picMkLst>
        </pc:picChg>
        <pc:cxnChg chg="add del">
          <ac:chgData name="Sofia López" userId="bbf098cd372f6460" providerId="LiveId" clId="{DE41F2A6-15C4-4EFE-A77A-F7EC5EDE2ED4}" dt="2018-03-15T18:12:51.893" v="688" actId="26606"/>
          <ac:cxnSpMkLst>
            <pc:docMk/>
            <pc:sldMk cId="399609090" sldId="262"/>
            <ac:cxnSpMk id="15" creationId="{F5486A9D-1265-4B57-91E6-68E666B978BC}"/>
          </ac:cxnSpMkLst>
        </pc:cxnChg>
        <pc:cxnChg chg="add">
          <ac:chgData name="Sofia López" userId="bbf098cd372f6460" providerId="LiveId" clId="{DE41F2A6-15C4-4EFE-A77A-F7EC5EDE2ED4}" dt="2018-03-15T18:13:02.767" v="691" actId="26606"/>
          <ac:cxnSpMkLst>
            <pc:docMk/>
            <pc:sldMk cId="399609090" sldId="262"/>
            <ac:cxnSpMk id="18" creationId="{6EEB3B97-A638-498B-8083-54191CE71E01}"/>
          </ac:cxnSpMkLst>
        </pc:cxnChg>
      </pc:sldChg>
      <pc:sldChg chg="addSp delSp modSp add modTransition">
        <pc:chgData name="Sofia López" userId="bbf098cd372f6460" providerId="LiveId" clId="{DE41F2A6-15C4-4EFE-A77A-F7EC5EDE2ED4}" dt="2018-03-15T18:45:16.082" v="1669"/>
        <pc:sldMkLst>
          <pc:docMk/>
          <pc:sldMk cId="3404389185" sldId="263"/>
        </pc:sldMkLst>
        <pc:spChg chg="mod">
          <ac:chgData name="Sofia López" userId="bbf098cd372f6460" providerId="LiveId" clId="{DE41F2A6-15C4-4EFE-A77A-F7EC5EDE2ED4}" dt="2018-03-15T18:17:01.201" v="767" actId="20577"/>
          <ac:spMkLst>
            <pc:docMk/>
            <pc:sldMk cId="3404389185" sldId="263"/>
            <ac:spMk id="2" creationId="{E904F3C1-88B6-4069-B72F-E1DD20F906F2}"/>
          </ac:spMkLst>
        </pc:spChg>
        <pc:spChg chg="del">
          <ac:chgData name="Sofia López" userId="bbf098cd372f6460" providerId="LiveId" clId="{DE41F2A6-15C4-4EFE-A77A-F7EC5EDE2ED4}" dt="2018-03-15T18:15:18.148" v="739"/>
          <ac:spMkLst>
            <pc:docMk/>
            <pc:sldMk cId="3404389185" sldId="263"/>
            <ac:spMk id="3" creationId="{48E87B2D-8AE1-4629-836C-F91248EBBA79}"/>
          </ac:spMkLst>
        </pc:spChg>
        <pc:spChg chg="del">
          <ac:chgData name="Sofia López" userId="bbf098cd372f6460" providerId="LiveId" clId="{DE41F2A6-15C4-4EFE-A77A-F7EC5EDE2ED4}" dt="2018-03-15T18:16:08.729" v="746" actId="931"/>
          <ac:spMkLst>
            <pc:docMk/>
            <pc:sldMk cId="3404389185" sldId="263"/>
            <ac:spMk id="4" creationId="{78100FE7-D344-4EC1-B02D-329C40DB5807}"/>
          </ac:spMkLst>
        </pc:spChg>
        <pc:spChg chg="mod">
          <ac:chgData name="Sofia López" userId="bbf098cd372f6460" providerId="LiveId" clId="{DE41F2A6-15C4-4EFE-A77A-F7EC5EDE2ED4}" dt="2018-03-15T18:21:41.552" v="960" actId="403"/>
          <ac:spMkLst>
            <pc:docMk/>
            <pc:sldMk cId="3404389185" sldId="263"/>
            <ac:spMk id="5" creationId="{1B0D0AB1-6AFA-452C-BAA0-010791469F99}"/>
          </ac:spMkLst>
        </pc:spChg>
        <pc:grpChg chg="add mod">
          <ac:chgData name="Sofia López" userId="bbf098cd372f6460" providerId="LiveId" clId="{DE41F2A6-15C4-4EFE-A77A-F7EC5EDE2ED4}" dt="2018-03-15T18:15:30.158" v="741"/>
          <ac:grpSpMkLst>
            <pc:docMk/>
            <pc:sldMk cId="3404389185" sldId="263"/>
            <ac:grpSpMk id="7" creationId="{5FCFC6D0-FC02-4540-8DA2-C49CFBCBBF75}"/>
          </ac:grpSpMkLst>
        </pc:grpChg>
        <pc:grpChg chg="add mod">
          <ac:chgData name="Sofia López" userId="bbf098cd372f6460" providerId="LiveId" clId="{DE41F2A6-15C4-4EFE-A77A-F7EC5EDE2ED4}" dt="2018-03-15T18:15:33.046" v="743"/>
          <ac:grpSpMkLst>
            <pc:docMk/>
            <pc:sldMk cId="3404389185" sldId="263"/>
            <ac:grpSpMk id="10" creationId="{E43C606E-3148-472B-A6B4-7B14CDAA5E19}"/>
          </ac:grpSpMkLst>
        </pc:grpChg>
        <pc:grpChg chg="add mod">
          <ac:chgData name="Sofia López" userId="bbf098cd372f6460" providerId="LiveId" clId="{DE41F2A6-15C4-4EFE-A77A-F7EC5EDE2ED4}" dt="2018-03-15T18:15:36.428" v="745"/>
          <ac:grpSpMkLst>
            <pc:docMk/>
            <pc:sldMk cId="3404389185" sldId="263"/>
            <ac:grpSpMk id="13" creationId="{E5B8E509-BD7F-4ED1-87C5-DF1F08313E71}"/>
          </ac:grpSpMkLst>
        </pc:grpChg>
        <pc:picChg chg="add mod">
          <ac:chgData name="Sofia López" userId="bbf098cd372f6460" providerId="LiveId" clId="{DE41F2A6-15C4-4EFE-A77A-F7EC5EDE2ED4}" dt="2018-03-15T18:16:17.728" v="750" actId="1076"/>
          <ac:picMkLst>
            <pc:docMk/>
            <pc:sldMk cId="3404389185" sldId="263"/>
            <ac:picMk id="6" creationId="{C01C8F99-CE66-435C-8A13-65E4763E12A2}"/>
          </ac:picMkLst>
        </pc:picChg>
        <pc:picChg chg="add">
          <ac:chgData name="Sofia López" userId="bbf098cd372f6460" providerId="LiveId" clId="{DE41F2A6-15C4-4EFE-A77A-F7EC5EDE2ED4}" dt="2018-03-15T18:15:27.534" v="740"/>
          <ac:picMkLst>
            <pc:docMk/>
            <pc:sldMk cId="3404389185" sldId="263"/>
            <ac:picMk id="8" creationId="{A5016A7E-F0B6-4F72-B45E-EFF0078B2F84}"/>
          </ac:picMkLst>
        </pc:picChg>
        <pc:picChg chg="add">
          <ac:chgData name="Sofia López" userId="bbf098cd372f6460" providerId="LiveId" clId="{DE41F2A6-15C4-4EFE-A77A-F7EC5EDE2ED4}" dt="2018-03-15T18:15:27.534" v="740"/>
          <ac:picMkLst>
            <pc:docMk/>
            <pc:sldMk cId="3404389185" sldId="263"/>
            <ac:picMk id="9" creationId="{AB5415DD-D29D-426A-8C4C-CA911C4CE6F8}"/>
          </ac:picMkLst>
        </pc:picChg>
        <pc:picChg chg="add">
          <ac:chgData name="Sofia López" userId="bbf098cd372f6460" providerId="LiveId" clId="{DE41F2A6-15C4-4EFE-A77A-F7EC5EDE2ED4}" dt="2018-03-15T18:15:31.548" v="742"/>
          <ac:picMkLst>
            <pc:docMk/>
            <pc:sldMk cId="3404389185" sldId="263"/>
            <ac:picMk id="11" creationId="{3CF41592-194C-4581-B6CA-A7246B1F77F3}"/>
          </ac:picMkLst>
        </pc:picChg>
        <pc:picChg chg="add">
          <ac:chgData name="Sofia López" userId="bbf098cd372f6460" providerId="LiveId" clId="{DE41F2A6-15C4-4EFE-A77A-F7EC5EDE2ED4}" dt="2018-03-15T18:15:31.548" v="742"/>
          <ac:picMkLst>
            <pc:docMk/>
            <pc:sldMk cId="3404389185" sldId="263"/>
            <ac:picMk id="12" creationId="{5A5A6503-A8C2-4CE0-945D-CEF7D59C4CDE}"/>
          </ac:picMkLst>
        </pc:picChg>
        <pc:picChg chg="add">
          <ac:chgData name="Sofia López" userId="bbf098cd372f6460" providerId="LiveId" clId="{DE41F2A6-15C4-4EFE-A77A-F7EC5EDE2ED4}" dt="2018-03-15T18:15:34.130" v="744"/>
          <ac:picMkLst>
            <pc:docMk/>
            <pc:sldMk cId="3404389185" sldId="263"/>
            <ac:picMk id="14" creationId="{BB20DFB7-87C2-4865-99B2-AA1EF1063A44}"/>
          </ac:picMkLst>
        </pc:picChg>
        <pc:picChg chg="add">
          <ac:chgData name="Sofia López" userId="bbf098cd372f6460" providerId="LiveId" clId="{DE41F2A6-15C4-4EFE-A77A-F7EC5EDE2ED4}" dt="2018-03-15T18:15:34.130" v="744"/>
          <ac:picMkLst>
            <pc:docMk/>
            <pc:sldMk cId="3404389185" sldId="263"/>
            <ac:picMk id="15" creationId="{D46A1B57-FC88-4C2C-A330-C9742517A494}"/>
          </ac:picMkLst>
        </pc:picChg>
        <pc:picChg chg="add mod">
          <ac:chgData name="Sofia López" userId="bbf098cd372f6460" providerId="LiveId" clId="{DE41F2A6-15C4-4EFE-A77A-F7EC5EDE2ED4}" dt="2018-03-15T18:16:56.272" v="757" actId="1076"/>
          <ac:picMkLst>
            <pc:docMk/>
            <pc:sldMk cId="3404389185" sldId="263"/>
            <ac:picMk id="17" creationId="{FAE0AFE0-0243-45E0-91A8-E18A2CF235B3}"/>
          </ac:picMkLst>
        </pc:picChg>
      </pc:sldChg>
      <pc:sldChg chg="addSp delSp modSp add modTransition">
        <pc:chgData name="Sofia López" userId="bbf098cd372f6460" providerId="LiveId" clId="{DE41F2A6-15C4-4EFE-A77A-F7EC5EDE2ED4}" dt="2018-03-15T18:45:17.898" v="1670"/>
        <pc:sldMkLst>
          <pc:docMk/>
          <pc:sldMk cId="3874226040" sldId="264"/>
        </pc:sldMkLst>
        <pc:spChg chg="mod">
          <ac:chgData name="Sofia López" userId="bbf098cd372f6460" providerId="LiveId" clId="{DE41F2A6-15C4-4EFE-A77A-F7EC5EDE2ED4}" dt="2018-03-15T18:17:27.598" v="778" actId="20577"/>
          <ac:spMkLst>
            <pc:docMk/>
            <pc:sldMk cId="3874226040" sldId="264"/>
            <ac:spMk id="2" creationId="{4527FE2F-C6D8-4DE9-AEE2-90D25B3A1FF0}"/>
          </ac:spMkLst>
        </pc:spChg>
        <pc:spChg chg="mod">
          <ac:chgData name="Sofia López" userId="bbf098cd372f6460" providerId="LiveId" clId="{DE41F2A6-15C4-4EFE-A77A-F7EC5EDE2ED4}" dt="2018-03-15T18:19:52.556" v="918" actId="5793"/>
          <ac:spMkLst>
            <pc:docMk/>
            <pc:sldMk cId="3874226040" sldId="264"/>
            <ac:spMk id="3" creationId="{A848C96B-40D7-4525-A796-19D0406EEE4F}"/>
          </ac:spMkLst>
        </pc:spChg>
        <pc:spChg chg="del">
          <ac:chgData name="Sofia López" userId="bbf098cd372f6460" providerId="LiveId" clId="{DE41F2A6-15C4-4EFE-A77A-F7EC5EDE2ED4}" dt="2018-03-15T18:19:47.574" v="914"/>
          <ac:spMkLst>
            <pc:docMk/>
            <pc:sldMk cId="3874226040" sldId="264"/>
            <ac:spMk id="4" creationId="{9C9EA846-2BCF-481F-8E85-912EA7D38628}"/>
          </ac:spMkLst>
        </pc:spChg>
        <pc:spChg chg="mod">
          <ac:chgData name="Sofia López" userId="bbf098cd372f6460" providerId="LiveId" clId="{DE41F2A6-15C4-4EFE-A77A-F7EC5EDE2ED4}" dt="2018-03-15T18:21:08.625" v="933" actId="403"/>
          <ac:spMkLst>
            <pc:docMk/>
            <pc:sldMk cId="3874226040" sldId="264"/>
            <ac:spMk id="5" creationId="{FCB34F68-7DE5-425B-AF5C-50D4BF981454}"/>
          </ac:spMkLst>
        </pc:spChg>
        <pc:picChg chg="add mod">
          <ac:chgData name="Sofia López" userId="bbf098cd372f6460" providerId="LiveId" clId="{DE41F2A6-15C4-4EFE-A77A-F7EC5EDE2ED4}" dt="2018-03-15T18:20:37.432" v="924" actId="1076"/>
          <ac:picMkLst>
            <pc:docMk/>
            <pc:sldMk cId="3874226040" sldId="264"/>
            <ac:picMk id="2050" creationId="{9DC56684-B44A-424C-AD9A-073588C91CA7}"/>
          </ac:picMkLst>
        </pc:picChg>
      </pc:sldChg>
      <pc:sldChg chg="addSp delSp modSp add mod modTransition setBg">
        <pc:chgData name="Sofia López" userId="bbf098cd372f6460" providerId="LiveId" clId="{DE41F2A6-15C4-4EFE-A77A-F7EC5EDE2ED4}" dt="2018-03-15T18:45:22.323" v="1671"/>
        <pc:sldMkLst>
          <pc:docMk/>
          <pc:sldMk cId="227383188" sldId="265"/>
        </pc:sldMkLst>
        <pc:spChg chg="mod ord">
          <ac:chgData name="Sofia López" userId="bbf098cd372f6460" providerId="LiveId" clId="{DE41F2A6-15C4-4EFE-A77A-F7EC5EDE2ED4}" dt="2018-03-15T18:28:46.519" v="1069" actId="403"/>
          <ac:spMkLst>
            <pc:docMk/>
            <pc:sldMk cId="227383188" sldId="265"/>
            <ac:spMk id="2" creationId="{0C233FFF-95F5-4ECC-A16B-0DDF17FF1954}"/>
          </ac:spMkLst>
        </pc:spChg>
        <pc:spChg chg="del">
          <ac:chgData name="Sofia López" userId="bbf098cd372f6460" providerId="LiveId" clId="{DE41F2A6-15C4-4EFE-A77A-F7EC5EDE2ED4}" dt="2018-03-15T18:22:31.796" v="1026"/>
          <ac:spMkLst>
            <pc:docMk/>
            <pc:sldMk cId="227383188" sldId="265"/>
            <ac:spMk id="3" creationId="{4355295B-E3F0-4A24-9333-22C9391105B1}"/>
          </ac:spMkLst>
        </pc:spChg>
        <pc:spChg chg="mod ord">
          <ac:chgData name="Sofia López" userId="bbf098cd372f6460" providerId="LiveId" clId="{DE41F2A6-15C4-4EFE-A77A-F7EC5EDE2ED4}" dt="2018-03-15T18:28:53.486" v="1079" actId="27636"/>
          <ac:spMkLst>
            <pc:docMk/>
            <pc:sldMk cId="227383188" sldId="265"/>
            <ac:spMk id="4" creationId="{BB3E1375-538A-4324-8E44-5DCEA577625B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77" creationId="{5F54226A-15A5-4F46-926F-81F3EC4664A8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79" creationId="{CFCF670F-3E94-4C8F-95AE-035FB459B9D2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83" creationId="{2B399A60-3405-4647-A976-4CBC707A9B36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85" creationId="{FE8FF351-900B-4AA7-B3CB-AA23F3577ED6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87" creationId="{E0D90A09-10D4-4340-AC70-0AFDB3810B61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89" creationId="{062DB908-A871-49E3-A635-30ADFEBCFE6B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91" creationId="{4F3F6827-0043-4CFE-98A8-95CE1B69B005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93" creationId="{3E5F8535-F3B4-43C3-8595-D163FAA6BB2D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95" creationId="{8B2C4FD5-C5A9-45B4-83C5-3310D4EDEB4F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47" creationId="{5F54226A-15A5-4F46-926F-81F3EC4664A8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49" creationId="{CFCF670F-3E94-4C8F-95AE-035FB459B9D2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53" creationId="{2B399A60-3405-4647-A976-4CBC707A9B36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55" creationId="{FE8FF351-900B-4AA7-B3CB-AA23F3577ED6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57" creationId="{E0D90A09-10D4-4340-AC70-0AFDB3810B61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59" creationId="{062DB908-A871-49E3-A635-30ADFEBCFE6B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61" creationId="{4F3F6827-0043-4CFE-98A8-95CE1B69B005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63" creationId="{3E5F8535-F3B4-43C3-8595-D163FAA6BB2D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65" creationId="{8B2C4FD5-C5A9-45B4-83C5-3310D4EDEB4F}"/>
          </ac:spMkLst>
        </pc:spChg>
        <pc:picChg chg="add del mod ord">
          <ac:chgData name="Sofia López" userId="bbf098cd372f6460" providerId="LiveId" clId="{DE41F2A6-15C4-4EFE-A77A-F7EC5EDE2ED4}" dt="2018-03-15T18:26:09.387" v="1052" actId="478"/>
          <ac:picMkLst>
            <pc:docMk/>
            <pc:sldMk cId="227383188" sldId="265"/>
            <ac:picMk id="6146" creationId="{78A2B9BB-4647-482E-BD8B-ADB05C271385}"/>
          </ac:picMkLst>
        </pc:picChg>
        <pc:picChg chg="add mod ord">
          <ac:chgData name="Sofia López" userId="bbf098cd372f6460" providerId="LiveId" clId="{DE41F2A6-15C4-4EFE-A77A-F7EC5EDE2ED4}" dt="2018-03-15T18:26:46.655" v="1063" actId="1076"/>
          <ac:picMkLst>
            <pc:docMk/>
            <pc:sldMk cId="227383188" sldId="265"/>
            <ac:picMk id="6148" creationId="{85A16A2A-3B0E-4791-A700-7CBA706A620B}"/>
          </ac:picMkLst>
        </pc:picChg>
        <pc:picChg chg="add mod">
          <ac:chgData name="Sofia López" userId="bbf098cd372f6460" providerId="LiveId" clId="{DE41F2A6-15C4-4EFE-A77A-F7EC5EDE2ED4}" dt="2018-03-15T18:25:40.490" v="1048" actId="26606"/>
          <ac:picMkLst>
            <pc:docMk/>
            <pc:sldMk cId="227383188" sldId="265"/>
            <ac:picMk id="6150" creationId="{E85252D7-01EC-45FA-A1F6-5FED498E625A}"/>
          </ac:picMkLst>
        </pc:picChg>
        <pc:picChg chg="add mod ord">
          <ac:chgData name="Sofia López" userId="bbf098cd372f6460" providerId="LiveId" clId="{DE41F2A6-15C4-4EFE-A77A-F7EC5EDE2ED4}" dt="2018-03-15T18:26:39.430" v="1060" actId="1076"/>
          <ac:picMkLst>
            <pc:docMk/>
            <pc:sldMk cId="227383188" sldId="265"/>
            <ac:picMk id="6152" creationId="{5B27ABB2-0E89-4464-AE92-113E7AFBA74D}"/>
          </ac:picMkLst>
        </pc:picChg>
        <pc:picChg chg="add del mod">
          <ac:chgData name="Sofia López" userId="bbf098cd372f6460" providerId="LiveId" clId="{DE41F2A6-15C4-4EFE-A77A-F7EC5EDE2ED4}" dt="2018-03-15T18:25:15.744" v="1038" actId="478"/>
          <ac:picMkLst>
            <pc:docMk/>
            <pc:sldMk cId="227383188" sldId="265"/>
            <ac:picMk id="6154" creationId="{02A0C8F8-E407-4BDE-9FC5-3A2D062B0E34}"/>
          </ac:picMkLst>
        </pc:picChg>
        <pc:picChg chg="add del mod">
          <ac:chgData name="Sofia López" userId="bbf098cd372f6460" providerId="LiveId" clId="{DE41F2A6-15C4-4EFE-A77A-F7EC5EDE2ED4}" dt="2018-03-15T18:25:33.928" v="1047" actId="478"/>
          <ac:picMkLst>
            <pc:docMk/>
            <pc:sldMk cId="227383188" sldId="265"/>
            <ac:picMk id="6156" creationId="{9939D7B0-AD70-4DBE-ADE0-20499B59A563}"/>
          </ac:picMkLst>
        </pc:picChg>
        <pc:picChg chg="add mod ord">
          <ac:chgData name="Sofia López" userId="bbf098cd372f6460" providerId="LiveId" clId="{DE41F2A6-15C4-4EFE-A77A-F7EC5EDE2ED4}" dt="2018-03-15T18:26:15.333" v="1055" actId="26606"/>
          <ac:picMkLst>
            <pc:docMk/>
            <pc:sldMk cId="227383188" sldId="265"/>
            <ac:picMk id="6158" creationId="{BD137CE8-64B9-4618-B494-8C6831896FE8}"/>
          </ac:picMkLst>
        </pc:picChg>
        <pc:picChg chg="add mod">
          <ac:chgData name="Sofia López" userId="bbf098cd372f6460" providerId="LiveId" clId="{DE41F2A6-15C4-4EFE-A77A-F7EC5EDE2ED4}" dt="2018-03-15T18:27:30.310" v="1065" actId="1076"/>
          <ac:picMkLst>
            <pc:docMk/>
            <pc:sldMk cId="227383188" sldId="265"/>
            <ac:picMk id="6160" creationId="{AF64D46B-2463-4DCE-B180-2AD6140C98A4}"/>
          </ac:picMkLst>
        </pc:picChg>
        <pc:picChg chg="add mod">
          <ac:chgData name="Sofia López" userId="bbf098cd372f6460" providerId="LiveId" clId="{DE41F2A6-15C4-4EFE-A77A-F7EC5EDE2ED4}" dt="2018-03-15T18:28:36.686" v="1067" actId="1076"/>
          <ac:picMkLst>
            <pc:docMk/>
            <pc:sldMk cId="227383188" sldId="265"/>
            <ac:picMk id="6162" creationId="{F24DF099-3F03-4CA1-ADA8-91DBCE86491D}"/>
          </ac:picMkLst>
        </pc:picChg>
        <pc:cxnChg chg="add del">
          <ac:chgData name="Sofia López" userId="bbf098cd372f6460" providerId="LiveId" clId="{DE41F2A6-15C4-4EFE-A77A-F7EC5EDE2ED4}" dt="2018-03-15T18:26:15.333" v="1055" actId="26606"/>
          <ac:cxnSpMkLst>
            <pc:docMk/>
            <pc:sldMk cId="227383188" sldId="265"/>
            <ac:cxnSpMk id="81" creationId="{90479AEA-6C87-4786-A668-54BF815A73D7}"/>
          </ac:cxnSpMkLst>
        </pc:cxnChg>
        <pc:cxnChg chg="add">
          <ac:chgData name="Sofia López" userId="bbf098cd372f6460" providerId="LiveId" clId="{DE41F2A6-15C4-4EFE-A77A-F7EC5EDE2ED4}" dt="2018-03-15T18:26:15.333" v="1055" actId="26606"/>
          <ac:cxnSpMkLst>
            <pc:docMk/>
            <pc:sldMk cId="227383188" sldId="265"/>
            <ac:cxnSpMk id="151" creationId="{90479AEA-6C87-4786-A668-54BF815A73D7}"/>
          </ac:cxnSpMkLst>
        </pc:cxnChg>
      </pc:sldChg>
      <pc:sldChg chg="addSp delSp modSp add modTransition">
        <pc:chgData name="Sofia López" userId="bbf098cd372f6460" providerId="LiveId" clId="{DE41F2A6-15C4-4EFE-A77A-F7EC5EDE2ED4}" dt="2018-03-15T18:47:26.386" v="1706"/>
        <pc:sldMkLst>
          <pc:docMk/>
          <pc:sldMk cId="3831200607" sldId="266"/>
        </pc:sldMkLst>
        <pc:spChg chg="mod">
          <ac:chgData name="Sofia López" userId="bbf098cd372f6460" providerId="LiveId" clId="{DE41F2A6-15C4-4EFE-A77A-F7EC5EDE2ED4}" dt="2018-03-15T18:40:16.155" v="1635" actId="403"/>
          <ac:spMkLst>
            <pc:docMk/>
            <pc:sldMk cId="3831200607" sldId="266"/>
            <ac:spMk id="2" creationId="{16A34953-A890-46D3-B976-47E1746633B7}"/>
          </ac:spMkLst>
        </pc:spChg>
        <pc:spChg chg="add mod">
          <ac:chgData name="Sofia López" userId="bbf098cd372f6460" providerId="LiveId" clId="{DE41F2A6-15C4-4EFE-A77A-F7EC5EDE2ED4}" dt="2018-03-15T18:29:45.480" v="1095" actId="20577"/>
          <ac:spMkLst>
            <pc:docMk/>
            <pc:sldMk cId="3831200607" sldId="266"/>
            <ac:spMk id="3" creationId="{83EF7337-4F14-4381-AC18-29072003C044}"/>
          </ac:spMkLst>
        </pc:spChg>
        <pc:spChg chg="add del mod">
          <ac:chgData name="Sofia López" userId="bbf098cd372f6460" providerId="LiveId" clId="{DE41F2A6-15C4-4EFE-A77A-F7EC5EDE2ED4}" dt="2018-03-15T18:29:52.566" v="1096" actId="931"/>
          <ac:spMkLst>
            <pc:docMk/>
            <pc:sldMk cId="3831200607" sldId="266"/>
            <ac:spMk id="4" creationId="{36D0BAF3-9E1F-4D08-A1B0-C9228C85D82F}"/>
          </ac:spMkLst>
        </pc:spChg>
        <pc:picChg chg="add mod">
          <ac:chgData name="Sofia López" userId="bbf098cd372f6460" providerId="LiveId" clId="{DE41F2A6-15C4-4EFE-A77A-F7EC5EDE2ED4}" dt="2018-03-15T18:29:59.383" v="1099" actId="1076"/>
          <ac:picMkLst>
            <pc:docMk/>
            <pc:sldMk cId="3831200607" sldId="266"/>
            <ac:picMk id="6" creationId="{E0C8B906-AD62-40DE-B67E-25A81ED7E9C1}"/>
          </ac:picMkLst>
        </pc:picChg>
      </pc:sldChg>
      <pc:sldChg chg="modSp add modTransition">
        <pc:chgData name="Sofia López" userId="bbf098cd372f6460" providerId="LiveId" clId="{DE41F2A6-15C4-4EFE-A77A-F7EC5EDE2ED4}" dt="2018-03-15T18:48:55.833" v="1707"/>
        <pc:sldMkLst>
          <pc:docMk/>
          <pc:sldMk cId="1919587803" sldId="267"/>
        </pc:sldMkLst>
        <pc:spChg chg="mod">
          <ac:chgData name="Sofia López" userId="bbf098cd372f6460" providerId="LiveId" clId="{DE41F2A6-15C4-4EFE-A77A-F7EC5EDE2ED4}" dt="2018-03-15T18:30:22.948" v="1148" actId="20577"/>
          <ac:spMkLst>
            <pc:docMk/>
            <pc:sldMk cId="1919587803" sldId="267"/>
            <ac:spMk id="2" creationId="{FD5F0B64-1D26-44D6-9653-17837C0BDEDD}"/>
          </ac:spMkLst>
        </pc:spChg>
        <pc:spChg chg="mod">
          <ac:chgData name="Sofia López" userId="bbf098cd372f6460" providerId="LiveId" clId="{DE41F2A6-15C4-4EFE-A77A-F7EC5EDE2ED4}" dt="2018-03-15T18:34:22.292" v="1498" actId="255"/>
          <ac:spMkLst>
            <pc:docMk/>
            <pc:sldMk cId="1919587803" sldId="267"/>
            <ac:spMk id="3" creationId="{69CEC994-17DC-472F-997A-572677E34265}"/>
          </ac:spMkLst>
        </pc:spChg>
        <pc:spChg chg="mod">
          <ac:chgData name="Sofia López" userId="bbf098cd372f6460" providerId="LiveId" clId="{DE41F2A6-15C4-4EFE-A77A-F7EC5EDE2ED4}" dt="2018-03-15T18:40:11.237" v="1630" actId="404"/>
          <ac:spMkLst>
            <pc:docMk/>
            <pc:sldMk cId="1919587803" sldId="267"/>
            <ac:spMk id="4" creationId="{8430F63E-6C0F-4010-9CFB-0861AFFFA2A5}"/>
          </ac:spMkLst>
        </pc:spChg>
      </pc:sldChg>
      <pc:sldChg chg="addSp delSp modSp add mod modTransition setBg">
        <pc:chgData name="Sofia López" userId="bbf098cd372f6460" providerId="LiveId" clId="{DE41F2A6-15C4-4EFE-A77A-F7EC5EDE2ED4}" dt="2018-03-15T18:49:04.753" v="1708"/>
        <pc:sldMkLst>
          <pc:docMk/>
          <pc:sldMk cId="2203594382" sldId="268"/>
        </pc:sldMkLst>
        <pc:spChg chg="mod ord">
          <ac:chgData name="Sofia López" userId="bbf098cd372f6460" providerId="LiveId" clId="{DE41F2A6-15C4-4EFE-A77A-F7EC5EDE2ED4}" dt="2018-03-15T18:39:57.942" v="1616" actId="403"/>
          <ac:spMkLst>
            <pc:docMk/>
            <pc:sldMk cId="2203594382" sldId="268"/>
            <ac:spMk id="2" creationId="{2DED179B-F31F-4E07-ADB3-735DDD1EBD35}"/>
          </ac:spMkLst>
        </pc:spChg>
        <pc:spChg chg="del">
          <ac:chgData name="Sofia López" userId="bbf098cd372f6460" providerId="LiveId" clId="{DE41F2A6-15C4-4EFE-A77A-F7EC5EDE2ED4}" dt="2018-03-15T18:39:14.522" v="1607" actId="931"/>
          <ac:spMkLst>
            <pc:docMk/>
            <pc:sldMk cId="2203594382" sldId="268"/>
            <ac:spMk id="3" creationId="{8D9DA59F-71A7-46CD-A83D-227FDD01B347}"/>
          </ac:spMkLst>
        </pc:spChg>
        <pc:spChg chg="mod ord">
          <ac:chgData name="Sofia López" userId="bbf098cd372f6460" providerId="LiveId" clId="{DE41F2A6-15C4-4EFE-A77A-F7EC5EDE2ED4}" dt="2018-03-15T18:40:04.897" v="1623" actId="27636"/>
          <ac:spMkLst>
            <pc:docMk/>
            <pc:sldMk cId="2203594382" sldId="268"/>
            <ac:spMk id="4" creationId="{5233B8F0-27EF-4257-99AE-96DAFA27CE66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16" creationId="{5F54226A-15A5-4F46-926F-81F3EC4664A8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18" creationId="{CFCF670F-3E94-4C8F-95AE-035FB459B9D2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22" creationId="{2B399A60-3405-4647-A976-4CBC707A9B36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24" creationId="{FE8FF351-900B-4AA7-B3CB-AA23F3577ED6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26" creationId="{E0D90A09-10D4-4340-AC70-0AFDB3810B61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28" creationId="{062DB908-A871-49E3-A635-30ADFEBCFE6B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30" creationId="{4F3F6827-0043-4CFE-98A8-95CE1B69B005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32" creationId="{3E5F8535-F3B4-43C3-8595-D163FAA6BB2D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34" creationId="{8B2C4FD5-C5A9-45B4-83C5-3310D4EDEB4F}"/>
          </ac:spMkLst>
        </pc:spChg>
        <pc:picChg chg="add mod ord">
          <ac:chgData name="Sofia López" userId="bbf098cd372f6460" providerId="LiveId" clId="{DE41F2A6-15C4-4EFE-A77A-F7EC5EDE2ED4}" dt="2018-03-15T18:39:48.093" v="1614" actId="26606"/>
          <ac:picMkLst>
            <pc:docMk/>
            <pc:sldMk cId="2203594382" sldId="268"/>
            <ac:picMk id="6" creationId="{188A64F1-76ED-4322-B1E7-0C1DAC7A0166}"/>
          </ac:picMkLst>
        </pc:picChg>
        <pc:picChg chg="add mod ord">
          <ac:chgData name="Sofia López" userId="bbf098cd372f6460" providerId="LiveId" clId="{DE41F2A6-15C4-4EFE-A77A-F7EC5EDE2ED4}" dt="2018-03-15T18:39:48.093" v="1614" actId="26606"/>
          <ac:picMkLst>
            <pc:docMk/>
            <pc:sldMk cId="2203594382" sldId="268"/>
            <ac:picMk id="8" creationId="{D7375056-EEA6-4588-B378-D683C3ED10EC}"/>
          </ac:picMkLst>
        </pc:picChg>
        <pc:picChg chg="add mod">
          <ac:chgData name="Sofia López" userId="bbf098cd372f6460" providerId="LiveId" clId="{DE41F2A6-15C4-4EFE-A77A-F7EC5EDE2ED4}" dt="2018-03-15T18:39:48.093" v="1614" actId="26606"/>
          <ac:picMkLst>
            <pc:docMk/>
            <pc:sldMk cId="2203594382" sldId="268"/>
            <ac:picMk id="10" creationId="{0579AA8E-9405-4D0F-A1F8-A15E026FD6FC}"/>
          </ac:picMkLst>
        </pc:picChg>
        <pc:picChg chg="add mod">
          <ac:chgData name="Sofia López" userId="bbf098cd372f6460" providerId="LiveId" clId="{DE41F2A6-15C4-4EFE-A77A-F7EC5EDE2ED4}" dt="2018-03-15T18:39:58.501" v="1617" actId="27614"/>
          <ac:picMkLst>
            <pc:docMk/>
            <pc:sldMk cId="2203594382" sldId="268"/>
            <ac:picMk id="11" creationId="{2A3DACF5-4C31-4E58-9671-BB15BFEC54C5}"/>
          </ac:picMkLst>
        </pc:picChg>
        <pc:cxnChg chg="add">
          <ac:chgData name="Sofia López" userId="bbf098cd372f6460" providerId="LiveId" clId="{DE41F2A6-15C4-4EFE-A77A-F7EC5EDE2ED4}" dt="2018-03-15T18:39:48.093" v="1614" actId="26606"/>
          <ac:cxnSpMkLst>
            <pc:docMk/>
            <pc:sldMk cId="2203594382" sldId="268"/>
            <ac:cxnSpMk id="20" creationId="{90479AEA-6C87-4786-A668-54BF815A73D7}"/>
          </ac:cxnSpMkLst>
        </pc:cxnChg>
      </pc:sldChg>
      <pc:sldChg chg="addSp delSp modSp add del mod setBg">
        <pc:chgData name="Sofia López" userId="bbf098cd372f6460" providerId="LiveId" clId="{DE41F2A6-15C4-4EFE-A77A-F7EC5EDE2ED4}" dt="2018-03-15T18:38:59.010" v="1586" actId="2696"/>
        <pc:sldMkLst>
          <pc:docMk/>
          <pc:sldMk cId="3351163479" sldId="268"/>
        </pc:sldMkLst>
        <pc:spChg chg="mod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2" creationId="{4ED8C9D8-DF4C-43CE-BE8B-A85FF73919EB}"/>
          </ac:spMkLst>
        </pc:spChg>
        <pc:spChg chg="add mod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3" creationId="{41F867F5-B6E3-46E0-9894-C87395903194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10" creationId="{4E4490D0-3672-446A-AC12-B4830333BDDD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12" creationId="{39CB82C2-DF65-4EC1-8280-F201D50F570B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16" creationId="{C4AAA502-5435-489E-9538-3A40E6C71461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18" creationId="{0D91DD17-237F-4811-BC0E-128EB1BD7CFE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20" creationId="{DE42378B-2E28-4810-8421-7A473A40E376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27" creationId="{BB2B8762-61F0-4F1B-9364-D633EE9D6AF5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29" creationId="{E97675C8-1328-460C-9EBF-6B446B67EAD3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33" creationId="{20136764-CEC5-462E-AEA9-4AA1CF15E312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35" creationId="{12E2F1EB-DD93-49F9-8F7D-3DE282902466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37" creationId="{10D82C66-EAC6-46C6-AC04-27A5632D486D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39" creationId="{1A82F9E0-1CBD-4E82-B740-B329F65F5FB0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41" creationId="{38EE5F1E-8455-462D-8415-D85B2D4B9C9A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43" creationId="{DCF2CA89-CD8C-40CF-8273-C3FA6690BF77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45" creationId="{5404E500-F0A1-42F1-8F1A-179948E39571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47" creationId="{F17B5613-D9CE-4810-9201-A123DE9037DF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48" creationId="{BB2B8762-61F0-4F1B-9364-D633EE9D6AF5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49" creationId="{913DD70C-A9D7-4E64-9001-DE337AFE3F2F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0" creationId="{E97675C8-1328-460C-9EBF-6B446B67EAD3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2" creationId="{C49F6E38-C76D-4CE6-83E5-6F7B5DDF6DFE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3" creationId="{1404B88B-611D-49A6-A6CE-50699B730D6C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4" creationId="{71FA22CF-116B-4645-966C-12602996398E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6" creationId="{3E3EF1E0-3F0C-476E-8366-6FDC6F414080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7" creationId="{DE5EC5CE-C2C3-4ABC-8672-A86010657D59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8" creationId="{241DA037-ADF2-4A57-B4F3-68A3DC9111EB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0" creationId="{BB2B8762-61F0-4F1B-9364-D633EE9D6AF5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1" creationId="{E97675C8-1328-460C-9EBF-6B446B67EAD3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3" creationId="{C6417104-D4C1-4710-9982-2154A7F48492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4" creationId="{07BDDC51-8BB2-42BE-8EA8-39B3E9AC1EF6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5" creationId="{DA52A394-10F4-4AA5-90E4-634D1E919DBA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7" creationId="{626F1402-2DEC-4071-84AF-350C7BF00D43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69" creationId="{BB2B8762-61F0-4F1B-9364-D633EE9D6AF5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0" creationId="{E97675C8-1328-460C-9EBF-6B446B67EAD3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2" creationId="{20136764-CEC5-462E-AEA9-4AA1CF15E312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3" creationId="{12E2F1EB-DD93-49F9-8F7D-3DE282902466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4" creationId="{10D82C66-EAC6-46C6-AC04-27A5632D486D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5" creationId="{1A82F9E0-1CBD-4E82-B740-B329F65F5FB0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6" creationId="{38EE5F1E-8455-462D-8415-D85B2D4B9C9A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7" creationId="{DCF2CA89-CD8C-40CF-8273-C3FA6690BF77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8" creationId="{5404E500-F0A1-42F1-8F1A-179948E39571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83" creationId="{BB2B8762-61F0-4F1B-9364-D633EE9D6AF5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85" creationId="{E97675C8-1328-460C-9EBF-6B446B67EAD3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89" creationId="{20136764-CEC5-462E-AEA9-4AA1CF15E312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1" creationId="{12E2F1EB-DD93-49F9-8F7D-3DE282902466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3" creationId="{10D82C66-EAC6-46C6-AC04-27A5632D486D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5" creationId="{1A82F9E0-1CBD-4E82-B740-B329F65F5FB0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7" creationId="{38EE5F1E-8455-462D-8415-D85B2D4B9C9A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9" creationId="{DCF2CA89-CD8C-40CF-8273-C3FA6690BF77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101" creationId="{5404E500-F0A1-42F1-8F1A-179948E39571}"/>
          </ac:spMkLst>
        </pc:spChg>
        <pc:picChg chg="add del mod ord">
          <ac:chgData name="Sofia López" userId="bbf098cd372f6460" providerId="LiveId" clId="{DE41F2A6-15C4-4EFE-A77A-F7EC5EDE2ED4}" dt="2018-03-15T18:37:12.253" v="1574" actId="478"/>
          <ac:picMkLst>
            <pc:docMk/>
            <pc:sldMk cId="3351163479" sldId="268"/>
            <ac:picMk id="5" creationId="{91BD3126-CB36-40FE-A57C-E48C0A2D3B7E}"/>
          </ac:picMkLst>
        </pc:picChg>
        <pc:picChg chg="add mod ord">
          <ac:chgData name="Sofia López" userId="bbf098cd372f6460" providerId="LiveId" clId="{DE41F2A6-15C4-4EFE-A77A-F7EC5EDE2ED4}" dt="2018-03-15T18:37:22.066" v="1576" actId="26606"/>
          <ac:picMkLst>
            <pc:docMk/>
            <pc:sldMk cId="3351163479" sldId="268"/>
            <ac:picMk id="7" creationId="{D4063B63-FE44-4B7E-A68E-49F26C307865}"/>
          </ac:picMkLst>
        </pc:picChg>
        <pc:picChg chg="add mod">
          <ac:chgData name="Sofia López" userId="bbf098cd372f6460" providerId="LiveId" clId="{DE41F2A6-15C4-4EFE-A77A-F7EC5EDE2ED4}" dt="2018-03-15T18:38:06.344" v="1577" actId="931"/>
          <ac:picMkLst>
            <pc:docMk/>
            <pc:sldMk cId="3351163479" sldId="268"/>
            <ac:picMk id="9" creationId="{18FAE1E2-3D58-44AB-9DAF-79A6708A1829}"/>
          </ac:picMkLst>
        </pc:picChg>
        <pc:picChg chg="add del mod ord">
          <ac:chgData name="Sofia López" userId="bbf098cd372f6460" providerId="LiveId" clId="{DE41F2A6-15C4-4EFE-A77A-F7EC5EDE2ED4}" dt="2018-03-15T18:38:52.934" v="1585" actId="478"/>
          <ac:picMkLst>
            <pc:docMk/>
            <pc:sldMk cId="3351163479" sldId="268"/>
            <ac:picMk id="13" creationId="{4D661EEF-EBEA-4360-B739-39AAA98B9418}"/>
          </ac:picMkLst>
        </pc:picChg>
        <pc:picChg chg="add del mod">
          <ac:chgData name="Sofia López" userId="bbf098cd372f6460" providerId="LiveId" clId="{DE41F2A6-15C4-4EFE-A77A-F7EC5EDE2ED4}" dt="2018-03-15T18:38:26.571" v="1579" actId="478"/>
          <ac:picMkLst>
            <pc:docMk/>
            <pc:sldMk cId="3351163479" sldId="268"/>
            <ac:picMk id="15" creationId="{A5AA4713-E7E8-4EF9-AD37-FC909F1D2DB7}"/>
          </ac:picMkLst>
        </pc:picChg>
        <pc:picChg chg="add del mod">
          <ac:chgData name="Sofia López" userId="bbf098cd372f6460" providerId="LiveId" clId="{DE41F2A6-15C4-4EFE-A77A-F7EC5EDE2ED4}" dt="2018-03-15T18:38:41.348" v="1584" actId="478"/>
          <ac:picMkLst>
            <pc:docMk/>
            <pc:sldMk cId="3351163479" sldId="268"/>
            <ac:picMk id="19" creationId="{C35A6AF0-6737-4B51-AC3C-0745EAC7EA62}"/>
          </ac:picMkLst>
        </pc:picChg>
        <pc:cxnChg chg="add del">
          <ac:chgData name="Sofia López" userId="bbf098cd372f6460" providerId="LiveId" clId="{DE41F2A6-15C4-4EFE-A77A-F7EC5EDE2ED4}" dt="2018-03-15T18:37:06" v="1573" actId="26606"/>
          <ac:cxnSpMkLst>
            <pc:docMk/>
            <pc:sldMk cId="3351163479" sldId="268"/>
            <ac:cxnSpMk id="14" creationId="{7E1D4427-852B-4B37-8E76-0E9F1810BA2A}"/>
          </ac:cxnSpMkLst>
        </pc:cxnChg>
        <pc:cxnChg chg="add del">
          <ac:chgData name="Sofia López" userId="bbf098cd372f6460" providerId="LiveId" clId="{DE41F2A6-15C4-4EFE-A77A-F7EC5EDE2ED4}" dt="2018-03-15T18:37:06" v="1573" actId="26606"/>
          <ac:cxnSpMkLst>
            <pc:docMk/>
            <pc:sldMk cId="3351163479" sldId="268"/>
            <ac:cxnSpMk id="22" creationId="{C9AC0290-4702-4519-B0F4-C2A46880997B}"/>
          </ac:cxnSpMkLst>
        </pc:cxnChg>
        <pc:cxnChg chg="add del">
          <ac:chgData name="Sofia López" userId="bbf098cd372f6460" providerId="LiveId" clId="{DE41F2A6-15C4-4EFE-A77A-F7EC5EDE2ED4}" dt="2018-03-15T18:37:01.672" v="1568" actId="26606"/>
          <ac:cxnSpMkLst>
            <pc:docMk/>
            <pc:sldMk cId="3351163479" sldId="268"/>
            <ac:cxnSpMk id="31" creationId="{514EE78B-AF71-4195-A01B-F1165D9233BF}"/>
          </ac:cxnSpMkLst>
        </pc:cxnChg>
        <pc:cxnChg chg="add del">
          <ac:chgData name="Sofia López" userId="bbf098cd372f6460" providerId="LiveId" clId="{DE41F2A6-15C4-4EFE-A77A-F7EC5EDE2ED4}" dt="2018-03-15T18:37:04.286" v="1570" actId="26606"/>
          <ac:cxnSpMkLst>
            <pc:docMk/>
            <pc:sldMk cId="3351163479" sldId="268"/>
            <ac:cxnSpMk id="51" creationId="{514EE78B-AF71-4195-A01B-F1165D9233BF}"/>
          </ac:cxnSpMkLst>
        </pc:cxnChg>
        <pc:cxnChg chg="add del">
          <ac:chgData name="Sofia López" userId="bbf098cd372f6460" providerId="LiveId" clId="{DE41F2A6-15C4-4EFE-A77A-F7EC5EDE2ED4}" dt="2018-03-15T18:37:04.286" v="1570" actId="26606"/>
          <ac:cxnSpMkLst>
            <pc:docMk/>
            <pc:sldMk cId="3351163479" sldId="268"/>
            <ac:cxnSpMk id="55" creationId="{F3A65A51-8114-4437-8E04-A4FD05BD89FB}"/>
          </ac:cxnSpMkLst>
        </pc:cxnChg>
        <pc:cxnChg chg="add del">
          <ac:chgData name="Sofia López" userId="bbf098cd372f6460" providerId="LiveId" clId="{DE41F2A6-15C4-4EFE-A77A-F7EC5EDE2ED4}" dt="2018-03-15T18:37:05.981" v="1572" actId="26606"/>
          <ac:cxnSpMkLst>
            <pc:docMk/>
            <pc:sldMk cId="3351163479" sldId="268"/>
            <ac:cxnSpMk id="62" creationId="{514EE78B-AF71-4195-A01B-F1165D9233BF}"/>
          </ac:cxnSpMkLst>
        </pc:cxnChg>
        <pc:cxnChg chg="add del">
          <ac:chgData name="Sofia López" userId="bbf098cd372f6460" providerId="LiveId" clId="{DE41F2A6-15C4-4EFE-A77A-F7EC5EDE2ED4}" dt="2018-03-15T18:37:05.981" v="1572" actId="26606"/>
          <ac:cxnSpMkLst>
            <pc:docMk/>
            <pc:sldMk cId="3351163479" sldId="268"/>
            <ac:cxnSpMk id="66" creationId="{04733B62-1719-4677-A612-CA0AC0AD7482}"/>
          </ac:cxnSpMkLst>
        </pc:cxnChg>
        <pc:cxnChg chg="add del">
          <ac:chgData name="Sofia López" userId="bbf098cd372f6460" providerId="LiveId" clId="{DE41F2A6-15C4-4EFE-A77A-F7EC5EDE2ED4}" dt="2018-03-15T18:37:22.066" v="1576" actId="26606"/>
          <ac:cxnSpMkLst>
            <pc:docMk/>
            <pc:sldMk cId="3351163479" sldId="268"/>
            <ac:cxnSpMk id="71" creationId="{514EE78B-AF71-4195-A01B-F1165D9233BF}"/>
          </ac:cxnSpMkLst>
        </pc:cxnChg>
        <pc:cxnChg chg="add">
          <ac:chgData name="Sofia López" userId="bbf098cd372f6460" providerId="LiveId" clId="{DE41F2A6-15C4-4EFE-A77A-F7EC5EDE2ED4}" dt="2018-03-15T18:37:22.066" v="1576" actId="26606"/>
          <ac:cxnSpMkLst>
            <pc:docMk/>
            <pc:sldMk cId="3351163479" sldId="268"/>
            <ac:cxnSpMk id="87" creationId="{514EE78B-AF71-4195-A01B-F1165D9233BF}"/>
          </ac:cxnSpMkLst>
        </pc:cxnChg>
      </pc:sldChg>
      <pc:sldChg chg="add del">
        <pc:chgData name="Sofia López" userId="bbf098cd372f6460" providerId="LiveId" clId="{DE41F2A6-15C4-4EFE-A77A-F7EC5EDE2ED4}" dt="2018-03-15T18:42:26.602" v="1641" actId="2696"/>
        <pc:sldMkLst>
          <pc:docMk/>
          <pc:sldMk cId="1070381582" sldId="269"/>
        </pc:sldMkLst>
      </pc:sldChg>
      <pc:sldChg chg="add del">
        <pc:chgData name="Sofia López" userId="bbf098cd372f6460" providerId="LiveId" clId="{DE41F2A6-15C4-4EFE-A77A-F7EC5EDE2ED4}" dt="2018-03-15T18:42:27.534" v="1642" actId="2696"/>
        <pc:sldMkLst>
          <pc:docMk/>
          <pc:sldMk cId="1224925083" sldId="270"/>
        </pc:sldMkLst>
      </pc:sldChg>
      <pc:sldChg chg="add del">
        <pc:chgData name="Sofia López" userId="bbf098cd372f6460" providerId="LiveId" clId="{DE41F2A6-15C4-4EFE-A77A-F7EC5EDE2ED4}" dt="2018-03-15T18:42:28.317" v="1643" actId="2696"/>
        <pc:sldMkLst>
          <pc:docMk/>
          <pc:sldMk cId="1515197996" sldId="271"/>
        </pc:sldMkLst>
      </pc:sldChg>
      <pc:sldChg chg="add del">
        <pc:chgData name="Sofia López" userId="bbf098cd372f6460" providerId="LiveId" clId="{DE41F2A6-15C4-4EFE-A77A-F7EC5EDE2ED4}" dt="2018-03-15T18:42:29.059" v="1644" actId="2696"/>
        <pc:sldMkLst>
          <pc:docMk/>
          <pc:sldMk cId="834837482" sldId="272"/>
        </pc:sldMkLst>
      </pc:sldChg>
      <pc:sldChg chg="add del">
        <pc:chgData name="Sofia López" userId="bbf098cd372f6460" providerId="LiveId" clId="{DE41F2A6-15C4-4EFE-A77A-F7EC5EDE2ED4}" dt="2018-03-15T18:42:29.646" v="1645" actId="2696"/>
        <pc:sldMkLst>
          <pc:docMk/>
          <pc:sldMk cId="1846555759" sldId="2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CC34983-E18A-4ED6-B187-4B6327CFE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3798C0F-146E-4CB5-B7BD-F9157D27C0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37764-0FBF-4298-BC09-6463D655FFED}" type="datetimeFigureOut">
              <a:rPr lang="es-ES" smtClean="0"/>
              <a:t>15/03/2018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8EB760F-44D3-4B46-8B74-BD5CA42175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7B6A21-A2AD-4CCC-A21A-3EC063FB5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EEA9D-1B68-4759-9F14-52BB6E0F4C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776824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6C83-1B30-44AD-B7CA-3D58376A444A}" type="datetimeFigureOut">
              <a:rPr lang="es-ES" smtClean="0"/>
              <a:t>15/03/2018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B14E-F780-46AE-95E8-97012564BB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59694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0CB4E-5C0C-4145-9E3B-5FF41D0CF53E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0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6091A-F5F1-4E0F-8F28-EFC1A961C91E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4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4CF0-AAFC-4D92-9049-37D507464E1A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F3AB-9267-4020-8CBC-5CD80A6A4097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6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26DB-32A5-4440-8E79-90CB1222E261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89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AA04-2E9A-46D1-90EC-A43FE4FB8156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6E833-88AA-4352-9BF2-8576372A38BC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2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CAEE-B0DA-4A2C-940C-9C255B8B52DC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7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0194-D67E-4B01-ABFB-543DFB396340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A7EA77-1A89-47E8-9A11-97D043A1D85F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9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E6257-1FE1-4EDF-A52A-92C72D10DBA6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4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C72AA19-C537-42E7-92D3-46C25F8D9A74}" type="datetime1">
              <a:rPr lang="en-US" smtClean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84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C212DA9-8D7C-4E45-95E5-0CDC9E363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350376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Realizado por:</a:t>
            </a:r>
          </a:p>
          <a:p>
            <a:pPr algn="ctr"/>
            <a:r>
              <a:rPr lang="es-ES" dirty="0"/>
              <a:t>Sofía A. López Fernández	adrián G. García Ortiz</a:t>
            </a:r>
          </a:p>
          <a:p>
            <a:pPr algn="ctr"/>
            <a:r>
              <a:rPr lang="es-ES" dirty="0"/>
              <a:t>Miguel chacón carrasco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A6AC52-3F64-437B-AA9A-87A34D4E4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97" y="2865859"/>
            <a:ext cx="8052908" cy="1126282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D8EE94-B425-438F-90B3-7EC73B26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97202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5F54226A-15A5-4F46-926F-81F3EC4664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FCF670F-3E94-4C8F-95AE-035FB459B9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0479AEA-6C87-4786-A668-54BF815A73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2B399A60-3405-4647-A976-4CBC707A9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E8FF351-900B-4AA7-B3CB-AA23F3577E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0D90A09-10D4-4340-AC70-0AFDB3810B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62DB908-A871-49E3-A635-30ADFEBCFE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F3F6827-0043-4CFE-98A8-95CE1B69B0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Resultado de imagen de javascript png">
            <a:extLst>
              <a:ext uri="{FF2B5EF4-FFF2-40B4-BE49-F238E27FC236}">
                <a16:creationId xmlns:a16="http://schemas.microsoft.com/office/drawing/2014/main" id="{E85252D7-01EC-45FA-A1F6-5FED498E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65" y="494948"/>
            <a:ext cx="3328416" cy="332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3E5F8535-F3B4-43C3-8595-D163FAA6BB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8" name="Picture 14" descr="Resultado de imagen de phonegap png">
            <a:extLst>
              <a:ext uri="{FF2B5EF4-FFF2-40B4-BE49-F238E27FC236}">
                <a16:creationId xmlns:a16="http://schemas.microsoft.com/office/drawing/2014/main" id="{BD137CE8-64B9-4618-B494-8C683189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980" y="4318312"/>
            <a:ext cx="2338078" cy="19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8B2C4FD5-C5A9-45B4-83C5-3310D4EDEB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Resultado de imagen de html5 png">
            <a:extLst>
              <a:ext uri="{FF2B5EF4-FFF2-40B4-BE49-F238E27FC236}">
                <a16:creationId xmlns:a16="http://schemas.microsoft.com/office/drawing/2014/main" id="{85A16A2A-3B0E-4791-A700-7CBA706A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787" y="3180844"/>
            <a:ext cx="2832641" cy="28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233FFF-95F5-4ECC-A16B-0DDF17FF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rgbClr val="FFFFFF"/>
                </a:solidFill>
              </a:rPr>
              <a:t>Desarrollo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3E1375-538A-4324-8E44-5DCEA577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 sz="1800" smtClean="0"/>
              <a:pPr algn="l">
                <a:spcAft>
                  <a:spcPts val="600"/>
                </a:spcAft>
              </a:pPr>
              <a:t>10</a:t>
            </a:fld>
            <a:endParaRPr lang="en-US" sz="1800" dirty="0"/>
          </a:p>
        </p:txBody>
      </p:sp>
      <p:pic>
        <p:nvPicPr>
          <p:cNvPr id="6152" name="Picture 8" descr="Resultado de imagen de css png">
            <a:extLst>
              <a:ext uri="{FF2B5EF4-FFF2-40B4-BE49-F238E27FC236}">
                <a16:creationId xmlns:a16="http://schemas.microsoft.com/office/drawing/2014/main" id="{5B27ABB2-0E89-4464-AE92-113E7AFB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573" y="504161"/>
            <a:ext cx="1242130" cy="174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sultado de imagen de github png">
            <a:extLst>
              <a:ext uri="{FF2B5EF4-FFF2-40B4-BE49-F238E27FC236}">
                <a16:creationId xmlns:a16="http://schemas.microsoft.com/office/drawing/2014/main" id="{AF64D46B-2463-4DCE-B180-2AD6140C9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4" y="428093"/>
            <a:ext cx="46386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Resultado de imagen de airdroid logo png">
            <a:extLst>
              <a:ext uri="{FF2B5EF4-FFF2-40B4-BE49-F238E27FC236}">
                <a16:creationId xmlns:a16="http://schemas.microsoft.com/office/drawing/2014/main" id="{F24DF099-3F03-4CA1-ADA8-91DBCE86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6" y="382336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831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3EF7337-4F14-4381-AC18-29072003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Demostración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0C8B906-AD62-40DE-B67E-25A81ED7E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850" y="2758908"/>
            <a:ext cx="9582299" cy="1340183"/>
          </a:xfr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A34953-A890-46D3-B976-47E17466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006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F0B64-1D26-44D6-9653-17837C0B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Futuras líneas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CEC994-17DC-472F-997A-572677E34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Uso de metodología </a:t>
            </a:r>
            <a:r>
              <a:rPr lang="es-ES" sz="2800" dirty="0" err="1"/>
              <a:t>Design</a:t>
            </a:r>
            <a:r>
              <a:rPr lang="es-ES" sz="2800" dirty="0"/>
              <a:t> </a:t>
            </a:r>
            <a:r>
              <a:rPr lang="es-ES" sz="2800" dirty="0" err="1"/>
              <a:t>Thinking</a:t>
            </a:r>
            <a:r>
              <a:rPr lang="es-ES" sz="28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Aplicación de las heurísticas de usabilidad en un diseño.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Desarrollo en lenguajes HTML, CSS y JS.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Introducir mejoras en la aplicación: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800" dirty="0"/>
              <a:t> </a:t>
            </a:r>
            <a:r>
              <a:rPr lang="es-ES" sz="2600" dirty="0"/>
              <a:t>Base de datos.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600" dirty="0"/>
              <a:t> Registro y modificación de usuarios.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600" dirty="0"/>
              <a:t> Interacción con el HW del dispositivo. (Fotos)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600" dirty="0"/>
              <a:t> etc.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30F63E-6C0F-4010-9CFB-0861AFFF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878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54226A-15A5-4F46-926F-81F3EC4664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CF670F-3E94-4C8F-95AE-035FB459B9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479AEA-6C87-4786-A668-54BF815A73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399A60-3405-4647-A976-4CBC707A9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8FF351-900B-4AA7-B3CB-AA23F3577E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D90A09-10D4-4340-AC70-0AFDB3810B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2DB908-A871-49E3-A635-30ADFEBCFE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F6827-0043-4CFE-98A8-95CE1B69B0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579AA8E-9405-4D0F-A1F8-A15E026F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10" y="485804"/>
            <a:ext cx="2083325" cy="3346704"/>
          </a:xfrm>
          <a:prstGeom prst="rect">
            <a:avLst/>
          </a:prstGeom>
        </p:spPr>
      </p:pic>
      <p:pic>
        <p:nvPicPr>
          <p:cNvPr id="11" name="Imagen 10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2A3DACF5-4C31-4E58-9671-BB15BFEC5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2" r="4432" b="4380"/>
          <a:stretch/>
        </p:blipFill>
        <p:spPr>
          <a:xfrm>
            <a:off x="9202857" y="2780204"/>
            <a:ext cx="2259561" cy="348386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E5F8535-F3B4-43C3-8595-D163FAA6BB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D7375056-EEA6-4588-B378-D683C3ED1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01" y="4318312"/>
            <a:ext cx="2584837" cy="19774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B2C4FD5-C5A9-45B4-83C5-3310D4EDEB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88A64F1-76ED-4322-B1E7-0C1DAC7A0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40484" y="483762"/>
            <a:ext cx="1784309" cy="17843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ED179B-F31F-4E07-ADB3-735DDD1E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rgbClr val="FFFFFF"/>
                </a:solidFill>
              </a:rPr>
              <a:t>Dudas</a:t>
            </a:r>
            <a:r>
              <a:rPr lang="en-US" sz="6600" dirty="0">
                <a:solidFill>
                  <a:srgbClr val="FFFFFF"/>
                </a:solidFill>
              </a:rPr>
              <a:t> y </a:t>
            </a:r>
            <a:r>
              <a:rPr lang="en-US" sz="6600" dirty="0" err="1">
                <a:solidFill>
                  <a:srgbClr val="FFFFFF"/>
                </a:solidFill>
              </a:rPr>
              <a:t>Preguntas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33B8F0-27EF-4257-99AE-96DAFA27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 sz="1800" smtClean="0"/>
              <a:pPr algn="l">
                <a:spcAft>
                  <a:spcPts val="600"/>
                </a:spcAft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9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3F63F-E6DE-4B55-AD98-C6F88AF1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32EE0A-777D-4584-A35D-1A844D95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¿Qué es CERVEZEMOS?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Metodología de diseño: </a:t>
            </a:r>
            <a:r>
              <a:rPr lang="es-ES" sz="2800" dirty="0" err="1"/>
              <a:t>Design</a:t>
            </a:r>
            <a:r>
              <a:rPr lang="es-ES" sz="2800" dirty="0"/>
              <a:t> </a:t>
            </a:r>
            <a:r>
              <a:rPr lang="es-ES" sz="2800" dirty="0" err="1"/>
              <a:t>Thinking</a:t>
            </a:r>
            <a:r>
              <a:rPr lang="es-ES" sz="28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Fases del </a:t>
            </a:r>
            <a:r>
              <a:rPr lang="es-ES" sz="2800" dirty="0" err="1"/>
              <a:t>Design</a:t>
            </a:r>
            <a:r>
              <a:rPr lang="es-ES" sz="2800" dirty="0"/>
              <a:t> </a:t>
            </a:r>
            <a:r>
              <a:rPr lang="es-ES" sz="2800" dirty="0" err="1"/>
              <a:t>Thinking</a:t>
            </a:r>
            <a:r>
              <a:rPr lang="es-ES" sz="28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Desarrollo.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Demostración de la aplicación.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Conclusiones y futuras líneas de trabajo.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Preguntas.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F60AF6-15C8-4BD4-82E8-AA61B575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Marcador de contenido 8">
            <a:extLst>
              <a:ext uri="{FF2B5EF4-FFF2-40B4-BE49-F238E27FC236}">
                <a16:creationId xmlns:a16="http://schemas.microsoft.com/office/drawing/2014/main" id="{C4479826-95BE-4547-84B8-0C278B79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0" y="255715"/>
            <a:ext cx="471597" cy="7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7195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311973C2-EB8B-452A-A698-4A252FD3AE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5">
            <a:extLst>
              <a:ext uri="{FF2B5EF4-FFF2-40B4-BE49-F238E27FC236}">
                <a16:creationId xmlns:a16="http://schemas.microsoft.com/office/drawing/2014/main" id="{10162E77-11AD-44A7-84EC-40C59EEFBD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7">
            <a:extLst>
              <a:ext uri="{FF2B5EF4-FFF2-40B4-BE49-F238E27FC236}">
                <a16:creationId xmlns:a16="http://schemas.microsoft.com/office/drawing/2014/main" id="{5AB158E9-1B40-4CD6-95F0-95CA11DF7B7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5931929B-758D-4B95-B138-2BC4E2448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2" r="4432" b="4380"/>
          <a:stretch/>
        </p:blipFill>
        <p:spPr>
          <a:xfrm>
            <a:off x="-7712" y="5"/>
            <a:ext cx="4447904" cy="6857995"/>
          </a:xfrm>
          <a:prstGeom prst="rect">
            <a:avLst/>
          </a:prstGeom>
        </p:spPr>
      </p:pic>
      <p:pic>
        <p:nvPicPr>
          <p:cNvPr id="19" name="Marcador de contenido 8">
            <a:extLst>
              <a:ext uri="{FF2B5EF4-FFF2-40B4-BE49-F238E27FC236}">
                <a16:creationId xmlns:a16="http://schemas.microsoft.com/office/drawing/2014/main" id="{6E908228-B60C-4BA7-A378-87016AC3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355" y="255715"/>
            <a:ext cx="471597" cy="7562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D010EF-2086-4E2C-A625-C6E986932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s-ES" dirty="0"/>
              <a:t>¿Qué es CERVEZEMOS?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DA0CBCC6-83AE-41F2-82EE-F79969BE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Marcador de contenido 17">
            <a:extLst>
              <a:ext uri="{FF2B5EF4-FFF2-40B4-BE49-F238E27FC236}">
                <a16:creationId xmlns:a16="http://schemas.microsoft.com/office/drawing/2014/main" id="{9E0F804F-30AE-45A3-845A-8942687EE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198914"/>
            <a:ext cx="6614351" cy="3670180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800" dirty="0"/>
              <a:t> CERVEZEMOS responde a una necesidad: ¡Vamos a tomar algo!</a:t>
            </a:r>
          </a:p>
          <a:p>
            <a:pPr marL="0" indent="0">
              <a:buNone/>
            </a:pPr>
            <a:endParaRPr lang="es-ES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800" dirty="0"/>
              <a:t>Nuestro objetivo: Facilitar la comparación en bebidas y locales.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14271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DE8EB-D422-4CAE-911E-F1F985B0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de diseño: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Thinking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EC0647-0402-4F62-9C3C-C9109A37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4</a:t>
            </a:fld>
            <a:endParaRPr lang="en-US" sz="1800" dirty="0"/>
          </a:p>
        </p:txBody>
      </p:sp>
      <p:pic>
        <p:nvPicPr>
          <p:cNvPr id="5" name="Marcador de contenido 8">
            <a:extLst>
              <a:ext uri="{FF2B5EF4-FFF2-40B4-BE49-F238E27FC236}">
                <a16:creationId xmlns:a16="http://schemas.microsoft.com/office/drawing/2014/main" id="{A283CEE5-0B89-47EE-8C6D-0559B242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0" y="255715"/>
            <a:ext cx="471597" cy="756266"/>
          </a:xfrm>
          <a:prstGeom prst="rect">
            <a:avLst/>
          </a:prstGeom>
        </p:spPr>
      </p:pic>
      <p:pic>
        <p:nvPicPr>
          <p:cNvPr id="1026" name="Picture 2" descr="Resultado de imagen de design thinking fases">
            <a:extLst>
              <a:ext uri="{FF2B5EF4-FFF2-40B4-BE49-F238E27FC236}">
                <a16:creationId xmlns:a16="http://schemas.microsoft.com/office/drawing/2014/main" id="{6160A6FB-54D5-4FE5-ABC0-066812204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46" y="2266744"/>
            <a:ext cx="7667067" cy="29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88041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C9BAA14F-92D4-4D35-8206-0FEF139C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del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Thinking</a:t>
            </a:r>
            <a:r>
              <a:rPr lang="es-ES" dirty="0"/>
              <a:t>: Empatizar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F363A7-A1E5-4E80-B953-DB43E8F2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5</a:t>
            </a:fld>
            <a:endParaRPr lang="en-US" sz="1800" dirty="0"/>
          </a:p>
        </p:txBody>
      </p:sp>
      <p:pic>
        <p:nvPicPr>
          <p:cNvPr id="12" name="Marcador de contenido 11" descr="Imagen que contiene captura de pantalla, texto&#10;&#10;Descripción generada con confianza alta">
            <a:extLst>
              <a:ext uri="{FF2B5EF4-FFF2-40B4-BE49-F238E27FC236}">
                <a16:creationId xmlns:a16="http://schemas.microsoft.com/office/drawing/2014/main" id="{BF834D6F-C86D-4156-9D90-9BB57A2FEF2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51584"/>
            <a:ext cx="4938712" cy="3493976"/>
          </a:xfrm>
          <a:prstGeom prst="rect">
            <a:avLst/>
          </a:prstGeom>
          <a:ln>
            <a:noFill/>
          </a:ln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E74BB77-77F7-4FE5-B7B6-9C7DF4B5014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4276" y="1846263"/>
            <a:ext cx="328504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9058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48">
            <a:extLst>
              <a:ext uri="{FF2B5EF4-FFF2-40B4-BE49-F238E27FC236}">
                <a16:creationId xmlns:a16="http://schemas.microsoft.com/office/drawing/2014/main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50">
            <a:extLst>
              <a:ext uri="{FF2B5EF4-FFF2-40B4-BE49-F238E27FC236}">
                <a16:creationId xmlns:a16="http://schemas.microsoft.com/office/drawing/2014/main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4" name="Straight Connector 52">
            <a:extLst>
              <a:ext uri="{FF2B5EF4-FFF2-40B4-BE49-F238E27FC236}">
                <a16:creationId xmlns:a16="http://schemas.microsoft.com/office/drawing/2014/main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54">
            <a:extLst>
              <a:ext uri="{FF2B5EF4-FFF2-40B4-BE49-F238E27FC236}">
                <a16:creationId xmlns:a16="http://schemas.microsoft.com/office/drawing/2014/main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56">
            <a:extLst>
              <a:ext uri="{FF2B5EF4-FFF2-40B4-BE49-F238E27FC236}">
                <a16:creationId xmlns:a16="http://schemas.microsoft.com/office/drawing/2014/main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Rectangle 58">
            <a:extLst>
              <a:ext uri="{FF2B5EF4-FFF2-40B4-BE49-F238E27FC236}">
                <a16:creationId xmlns:a16="http://schemas.microsoft.com/office/drawing/2014/main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8" name="Marcador de contenido 5">
            <a:extLst>
              <a:ext uri="{FF2B5EF4-FFF2-40B4-BE49-F238E27FC236}">
                <a16:creationId xmlns:a16="http://schemas.microsoft.com/office/drawing/2014/main" id="{C2494046-6146-4A34-B294-293E4CCE20AD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" t="679" r="5" b="628"/>
          <a:stretch/>
        </p:blipFill>
        <p:spPr>
          <a:xfrm>
            <a:off x="4599931" y="1057341"/>
            <a:ext cx="7261723" cy="49319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9D2F45-F5A6-41FB-84C7-1CBDEEFE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Fases</a:t>
            </a:r>
            <a:r>
              <a:rPr lang="en-US" dirty="0">
                <a:solidFill>
                  <a:srgbClr val="FFFFFF"/>
                </a:solidFill>
              </a:rPr>
              <a:t> del Design Thinking: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002631-0DF9-49B3-AB62-F4657217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z="140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111" name="Picture 2" descr="Resultado de imagen de design thinking fases">
            <a:extLst>
              <a:ext uri="{FF2B5EF4-FFF2-40B4-BE49-F238E27FC236}">
                <a16:creationId xmlns:a16="http://schemas.microsoft.com/office/drawing/2014/main" id="{467E73A1-A3F1-4EE5-9103-83BDF90B13B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9" t="26824" r="62267" b="29710"/>
          <a:stretch/>
        </p:blipFill>
        <p:spPr bwMode="auto">
          <a:xfrm>
            <a:off x="492370" y="3465232"/>
            <a:ext cx="2784185" cy="27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56311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Marcador de contenido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0A6034CD-0E54-411B-89E8-87E3FFA4B07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80" y="0"/>
            <a:ext cx="808792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372F8F-2BAD-48D6-93E2-8900A1D0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1" y="457686"/>
            <a:ext cx="3084844" cy="21038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Fases</a:t>
            </a:r>
            <a:r>
              <a:rPr lang="en-US" sz="5400" dirty="0">
                <a:solidFill>
                  <a:srgbClr val="FFFFFF"/>
                </a:solidFill>
              </a:rPr>
              <a:t> del Design Thinking: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BD0629-B732-45F4-B368-568852FA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z="180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3" name="Picture 2" descr="Resultado de imagen de design thinking fases">
            <a:extLst>
              <a:ext uri="{FF2B5EF4-FFF2-40B4-BE49-F238E27FC236}">
                <a16:creationId xmlns:a16="http://schemas.microsoft.com/office/drawing/2014/main" id="{4F24DFAC-4A9A-4B2B-A87C-7121798A67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2" t="27574" r="41759" b="31274"/>
          <a:stretch/>
        </p:blipFill>
        <p:spPr bwMode="auto">
          <a:xfrm>
            <a:off x="797289" y="3429000"/>
            <a:ext cx="2393586" cy="230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909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4F3C1-88B6-4069-B72F-E1DD20F9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del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Thinking</a:t>
            </a:r>
            <a:r>
              <a:rPr lang="es-ES" dirty="0"/>
              <a:t>: Prototipar</a:t>
            </a: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FAE0AFE0-0243-45E0-91A8-E18A2CF235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0250" y="2118228"/>
            <a:ext cx="6274172" cy="3215664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0D0AB1-6AFA-452C-BAA0-01079146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8</a:t>
            </a:fld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01C8F99-CE66-435C-8A13-65E4763E12A2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7" y="2118228"/>
            <a:ext cx="4938712" cy="3474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38918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7FE2F-C6D8-4DE9-AEE2-90D25B3A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del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Thinking</a:t>
            </a:r>
            <a:r>
              <a:rPr lang="es-ES" dirty="0"/>
              <a:t>: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8C96B-40D7-4525-A796-19D0406E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“Guerrilla” </a:t>
            </a:r>
            <a:r>
              <a:rPr lang="es-ES" sz="2800" dirty="0" err="1"/>
              <a:t>testing</a:t>
            </a: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Pensamiento en voz alta</a:t>
            </a:r>
          </a:p>
          <a:p>
            <a:pPr marL="0" indent="0">
              <a:buNone/>
            </a:pPr>
            <a:endParaRPr lang="es-E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Probadores de la aplicación en Android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B34F68-7DE5-425B-AF5C-50D4BF98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9</a:t>
            </a:fld>
            <a:endParaRPr lang="en-US" sz="1800" dirty="0"/>
          </a:p>
        </p:txBody>
      </p:sp>
      <p:pic>
        <p:nvPicPr>
          <p:cNvPr id="2050" name="Picture 2" descr="Resultado de imagen de android png">
            <a:extLst>
              <a:ext uri="{FF2B5EF4-FFF2-40B4-BE49-F238E27FC236}">
                <a16:creationId xmlns:a16="http://schemas.microsoft.com/office/drawing/2014/main" id="{9DC56684-B44A-424C-AD9A-073588C9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198" y="2926741"/>
            <a:ext cx="2679529" cy="26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22604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trospección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</TotalTime>
  <Words>214</Words>
  <Application>Microsoft Office PowerPoint</Application>
  <PresentationFormat>Panorámica</PresentationFormat>
  <Paragraphs>51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Courier New</vt:lpstr>
      <vt:lpstr>Retrospección</vt:lpstr>
      <vt:lpstr>Presentación de PowerPoint</vt:lpstr>
      <vt:lpstr>Índice</vt:lpstr>
      <vt:lpstr>¿Qué es CERVEZEMOS?</vt:lpstr>
      <vt:lpstr>Metodología de diseño: Design Thinking</vt:lpstr>
      <vt:lpstr>Fases del Design Thinking: Empatizar</vt:lpstr>
      <vt:lpstr>Fases del Design Thinking:</vt:lpstr>
      <vt:lpstr>Fases del Design Thinking:</vt:lpstr>
      <vt:lpstr>Fases del Design Thinking: Prototipar</vt:lpstr>
      <vt:lpstr>Fases del Design Thinking: Pruebas</vt:lpstr>
      <vt:lpstr>Desarrollo</vt:lpstr>
      <vt:lpstr>Demostración</vt:lpstr>
      <vt:lpstr>Conclusiones y Futuras líneas de trabajo</vt:lpstr>
      <vt:lpstr>Dudas y 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Sofia López</dc:creator>
  <cp:lastModifiedBy>Sofia López</cp:lastModifiedBy>
  <cp:revision>2</cp:revision>
  <dcterms:created xsi:type="dcterms:W3CDTF">2018-03-15T16:50:28Z</dcterms:created>
  <dcterms:modified xsi:type="dcterms:W3CDTF">2018-03-15T18:49:06Z</dcterms:modified>
</cp:coreProperties>
</file>